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>
      <p:cViewPr varScale="1">
        <p:scale>
          <a:sx n="56" d="100"/>
          <a:sy n="56" d="100"/>
        </p:scale>
        <p:origin x="13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003491-584D-42AF-B1EA-49B7268A096E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sv-SE"/>
        </a:p>
      </dgm:t>
    </dgm:pt>
    <dgm:pt modelId="{DEDD60E5-B74B-4117-B094-16F410D14BA3}">
      <dgm:prSet phldrT="[Text]"/>
      <dgm:spPr/>
      <dgm:t>
        <a:bodyPr/>
        <a:lstStyle/>
        <a:p>
          <a:r>
            <a:rPr lang="sv-SE" b="1" dirty="0" smtClean="0">
              <a:latin typeface="+mj-lt"/>
            </a:rPr>
            <a:t>Ordförande</a:t>
          </a:r>
          <a:br>
            <a:rPr lang="sv-SE" b="1" dirty="0" smtClean="0">
              <a:latin typeface="+mj-lt"/>
            </a:rPr>
          </a:br>
          <a:r>
            <a:rPr lang="sv-SE" dirty="0" smtClean="0">
              <a:latin typeface="+mj-lt"/>
            </a:rPr>
            <a:t>Michael Bäckström</a:t>
          </a:r>
          <a:br>
            <a:rPr lang="sv-SE" dirty="0" smtClean="0">
              <a:latin typeface="+mj-lt"/>
            </a:rPr>
          </a:br>
          <a:r>
            <a:rPr lang="sv-SE" dirty="0" smtClean="0">
              <a:latin typeface="+mj-lt"/>
            </a:rPr>
            <a:t>0706-28 82 23</a:t>
          </a:r>
          <a:endParaRPr lang="sv-SE" dirty="0">
            <a:latin typeface="+mj-lt"/>
          </a:endParaRPr>
        </a:p>
      </dgm:t>
    </dgm:pt>
    <dgm:pt modelId="{CB70F735-F32D-4F22-B6A4-0F97C2EBAD23}" type="parTrans" cxnId="{E8C03B5E-581D-43BE-90EE-69505A8CCD84}">
      <dgm:prSet/>
      <dgm:spPr/>
      <dgm:t>
        <a:bodyPr/>
        <a:lstStyle/>
        <a:p>
          <a:endParaRPr lang="sv-SE"/>
        </a:p>
      </dgm:t>
    </dgm:pt>
    <dgm:pt modelId="{4E56CA1C-5E94-4BD1-ADF1-EBDCC5263340}" type="sibTrans" cxnId="{E8C03B5E-581D-43BE-90EE-69505A8CCD84}">
      <dgm:prSet/>
      <dgm:spPr/>
      <dgm:t>
        <a:bodyPr/>
        <a:lstStyle/>
        <a:p>
          <a:endParaRPr lang="sv-SE"/>
        </a:p>
      </dgm:t>
    </dgm:pt>
    <dgm:pt modelId="{7A53D1A6-AD34-449E-B559-218CCEA5DA84}" type="asst">
      <dgm:prSet phldrT="[Text]"/>
      <dgm:spPr/>
      <dgm:t>
        <a:bodyPr/>
        <a:lstStyle/>
        <a:p>
          <a:r>
            <a:rPr lang="sv-SE" b="1" dirty="0" smtClean="0">
              <a:latin typeface="+mj-lt"/>
            </a:rPr>
            <a:t>Vice ordförande</a:t>
          </a:r>
          <a:r>
            <a:rPr lang="sv-SE" dirty="0" smtClean="0">
              <a:latin typeface="+mj-lt"/>
            </a:rPr>
            <a:t/>
          </a:r>
          <a:br>
            <a:rPr lang="sv-SE" dirty="0" smtClean="0">
              <a:latin typeface="+mj-lt"/>
            </a:rPr>
          </a:br>
          <a:r>
            <a:rPr lang="sv-SE" dirty="0" smtClean="0">
              <a:latin typeface="+mj-lt"/>
            </a:rPr>
            <a:t>Jimmie </a:t>
          </a:r>
          <a:r>
            <a:rPr lang="sv-SE" dirty="0" err="1" smtClean="0">
              <a:latin typeface="+mj-lt"/>
            </a:rPr>
            <a:t>Rieem</a:t>
          </a:r>
          <a:r>
            <a:rPr lang="sv-SE" dirty="0" smtClean="0">
              <a:latin typeface="+mj-lt"/>
            </a:rPr>
            <a:t/>
          </a:r>
          <a:br>
            <a:rPr lang="sv-SE" dirty="0" smtClean="0">
              <a:latin typeface="+mj-lt"/>
            </a:rPr>
          </a:br>
          <a:r>
            <a:rPr lang="sv-SE" dirty="0" smtClean="0">
              <a:latin typeface="+mj-lt"/>
            </a:rPr>
            <a:t>0704-08 22 26</a:t>
          </a:r>
          <a:endParaRPr lang="sv-SE" dirty="0">
            <a:latin typeface="+mj-lt"/>
          </a:endParaRPr>
        </a:p>
      </dgm:t>
    </dgm:pt>
    <dgm:pt modelId="{272AD129-EDD8-4601-8FD3-62FE8A569E86}" type="parTrans" cxnId="{2AF37414-6743-43E6-939D-2DE9619855D6}">
      <dgm:prSet/>
      <dgm:spPr/>
      <dgm:t>
        <a:bodyPr/>
        <a:lstStyle/>
        <a:p>
          <a:endParaRPr lang="sv-SE"/>
        </a:p>
      </dgm:t>
    </dgm:pt>
    <dgm:pt modelId="{403D13EC-3E54-4DB5-B6AA-37003815EB91}" type="sibTrans" cxnId="{2AF37414-6743-43E6-939D-2DE9619855D6}">
      <dgm:prSet/>
      <dgm:spPr/>
      <dgm:t>
        <a:bodyPr/>
        <a:lstStyle/>
        <a:p>
          <a:endParaRPr lang="sv-SE"/>
        </a:p>
      </dgm:t>
    </dgm:pt>
    <dgm:pt modelId="{68E485E3-FC2F-49D2-9A79-D2EA1178B1CA}">
      <dgm:prSet phldrT="[Text]"/>
      <dgm:spPr/>
      <dgm:t>
        <a:bodyPr/>
        <a:lstStyle/>
        <a:p>
          <a:r>
            <a:rPr lang="sv-SE" b="1" dirty="0" smtClean="0">
              <a:latin typeface="+mj-lt"/>
            </a:rPr>
            <a:t>Sekreterare</a:t>
          </a:r>
          <a:r>
            <a:rPr lang="sv-SE" dirty="0" smtClean="0">
              <a:latin typeface="+mj-lt"/>
            </a:rPr>
            <a:t/>
          </a:r>
          <a:br>
            <a:rPr lang="sv-SE" dirty="0" smtClean="0">
              <a:latin typeface="+mj-lt"/>
            </a:rPr>
          </a:br>
          <a:r>
            <a:rPr lang="sv-SE" dirty="0" smtClean="0">
              <a:latin typeface="+mj-lt"/>
            </a:rPr>
            <a:t>Morgan Carlsson</a:t>
          </a:r>
          <a:br>
            <a:rPr lang="sv-SE" dirty="0" smtClean="0">
              <a:latin typeface="+mj-lt"/>
            </a:rPr>
          </a:br>
          <a:r>
            <a:rPr lang="sv-SE" dirty="0" smtClean="0">
              <a:latin typeface="+mj-lt"/>
            </a:rPr>
            <a:t>0722-27 53 25</a:t>
          </a:r>
          <a:endParaRPr lang="sv-SE" dirty="0">
            <a:latin typeface="+mj-lt"/>
          </a:endParaRPr>
        </a:p>
      </dgm:t>
    </dgm:pt>
    <dgm:pt modelId="{6CAF6BEF-F7AD-423D-892C-7A0762C347F0}" type="parTrans" cxnId="{0AA7E8CF-7E36-466C-A917-49DBADE84446}">
      <dgm:prSet/>
      <dgm:spPr/>
      <dgm:t>
        <a:bodyPr/>
        <a:lstStyle/>
        <a:p>
          <a:endParaRPr lang="sv-SE"/>
        </a:p>
      </dgm:t>
    </dgm:pt>
    <dgm:pt modelId="{945D47EA-B944-46DA-8BB4-DC05349AC0BE}" type="sibTrans" cxnId="{0AA7E8CF-7E36-466C-A917-49DBADE84446}">
      <dgm:prSet/>
      <dgm:spPr/>
      <dgm:t>
        <a:bodyPr/>
        <a:lstStyle/>
        <a:p>
          <a:endParaRPr lang="sv-SE"/>
        </a:p>
      </dgm:t>
    </dgm:pt>
    <dgm:pt modelId="{9334B2BB-DDC8-4269-BA7C-386D8756CB87}">
      <dgm:prSet phldrT="[Text]"/>
      <dgm:spPr/>
      <dgm:t>
        <a:bodyPr/>
        <a:lstStyle/>
        <a:p>
          <a:r>
            <a:rPr lang="sv-SE" b="1" dirty="0" smtClean="0">
              <a:latin typeface="+mj-lt"/>
            </a:rPr>
            <a:t>Ledamot</a:t>
          </a:r>
          <a:r>
            <a:rPr lang="sv-SE" dirty="0" smtClean="0">
              <a:latin typeface="+mj-lt"/>
            </a:rPr>
            <a:t/>
          </a:r>
          <a:br>
            <a:rPr lang="sv-SE" dirty="0" smtClean="0">
              <a:latin typeface="+mj-lt"/>
            </a:rPr>
          </a:br>
          <a:r>
            <a:rPr lang="sv-SE" dirty="0" smtClean="0">
              <a:latin typeface="+mj-lt"/>
            </a:rPr>
            <a:t>Jesper Cederlund</a:t>
          </a:r>
          <a:br>
            <a:rPr lang="sv-SE" dirty="0" smtClean="0">
              <a:latin typeface="+mj-lt"/>
            </a:rPr>
          </a:br>
          <a:r>
            <a:rPr lang="sv-SE" dirty="0" smtClean="0">
              <a:latin typeface="+mj-lt"/>
            </a:rPr>
            <a:t>0768-79 19 54</a:t>
          </a:r>
          <a:endParaRPr lang="sv-SE" dirty="0">
            <a:latin typeface="+mj-lt"/>
          </a:endParaRPr>
        </a:p>
      </dgm:t>
    </dgm:pt>
    <dgm:pt modelId="{66614D12-1D83-40C6-A8F4-2DF945B81324}" type="parTrans" cxnId="{D9D80ED6-F9FA-4D80-B897-35090454351E}">
      <dgm:prSet/>
      <dgm:spPr/>
      <dgm:t>
        <a:bodyPr/>
        <a:lstStyle/>
        <a:p>
          <a:endParaRPr lang="sv-SE"/>
        </a:p>
      </dgm:t>
    </dgm:pt>
    <dgm:pt modelId="{C4227C11-63A0-4265-9209-C6AAA85DEDAB}" type="sibTrans" cxnId="{D9D80ED6-F9FA-4D80-B897-35090454351E}">
      <dgm:prSet/>
      <dgm:spPr/>
      <dgm:t>
        <a:bodyPr/>
        <a:lstStyle/>
        <a:p>
          <a:endParaRPr lang="sv-SE"/>
        </a:p>
      </dgm:t>
    </dgm:pt>
    <dgm:pt modelId="{BF3A798D-7E91-42D5-A5CA-83D9C2D32848}">
      <dgm:prSet/>
      <dgm:spPr/>
      <dgm:t>
        <a:bodyPr/>
        <a:lstStyle/>
        <a:p>
          <a:r>
            <a:rPr lang="sv-SE" b="1" dirty="0" smtClean="0">
              <a:latin typeface="+mj-lt"/>
            </a:rPr>
            <a:t>Kassör</a:t>
          </a:r>
          <a:r>
            <a:rPr lang="sv-SE" dirty="0" smtClean="0">
              <a:latin typeface="+mj-lt"/>
            </a:rPr>
            <a:t/>
          </a:r>
          <a:br>
            <a:rPr lang="sv-SE" dirty="0" smtClean="0">
              <a:latin typeface="+mj-lt"/>
            </a:rPr>
          </a:br>
          <a:r>
            <a:rPr lang="sv-SE" smtClean="0">
              <a:latin typeface="+mj-lt"/>
            </a:rPr>
            <a:t>Helene Karlsson</a:t>
          </a:r>
          <a:r>
            <a:rPr lang="sv-SE" smtClean="0">
              <a:latin typeface="+mj-lt"/>
            </a:rPr>
            <a:t/>
          </a:r>
          <a:br>
            <a:rPr lang="sv-SE" smtClean="0">
              <a:latin typeface="+mj-lt"/>
            </a:rPr>
          </a:br>
          <a:r>
            <a:rPr lang="sv-SE" smtClean="0">
              <a:latin typeface="+mj-lt"/>
            </a:rPr>
            <a:t>0704-80 65 50</a:t>
          </a:r>
          <a:endParaRPr lang="sv-SE" dirty="0">
            <a:latin typeface="+mj-lt"/>
          </a:endParaRPr>
        </a:p>
      </dgm:t>
    </dgm:pt>
    <dgm:pt modelId="{C5E1292E-0519-4AED-844B-5997FCA81D50}" type="parTrans" cxnId="{49180808-E347-4298-8E2C-B8E89BC824A3}">
      <dgm:prSet/>
      <dgm:spPr/>
      <dgm:t>
        <a:bodyPr/>
        <a:lstStyle/>
        <a:p>
          <a:endParaRPr lang="sv-SE"/>
        </a:p>
      </dgm:t>
    </dgm:pt>
    <dgm:pt modelId="{C7BCFE46-DF15-471E-AE17-A1A80F2FB5A8}" type="sibTrans" cxnId="{49180808-E347-4298-8E2C-B8E89BC824A3}">
      <dgm:prSet/>
      <dgm:spPr/>
      <dgm:t>
        <a:bodyPr/>
        <a:lstStyle/>
        <a:p>
          <a:endParaRPr lang="sv-SE"/>
        </a:p>
      </dgm:t>
    </dgm:pt>
    <dgm:pt modelId="{D97C2F8C-0A64-48EF-A029-B6717D74EDC4}">
      <dgm:prSet/>
      <dgm:spPr/>
      <dgm:t>
        <a:bodyPr/>
        <a:lstStyle/>
        <a:p>
          <a:r>
            <a:rPr lang="sv-SE" b="1" dirty="0" smtClean="0">
              <a:latin typeface="+mj-lt"/>
            </a:rPr>
            <a:t>Ledamot</a:t>
          </a:r>
          <a:r>
            <a:rPr lang="sv-SE" dirty="0" smtClean="0">
              <a:latin typeface="+mj-lt"/>
            </a:rPr>
            <a:t/>
          </a:r>
          <a:br>
            <a:rPr lang="sv-SE" dirty="0" smtClean="0">
              <a:latin typeface="+mj-lt"/>
            </a:rPr>
          </a:br>
          <a:r>
            <a:rPr lang="en-US" dirty="0" smtClean="0">
              <a:latin typeface="+mj-lt"/>
            </a:rPr>
            <a:t>Jenny Hassel</a:t>
          </a:r>
          <a:r>
            <a:rPr lang="en-US" smtClean="0">
              <a:latin typeface="+mj-lt"/>
            </a:rPr>
            <a:t/>
          </a:r>
          <a:br>
            <a:rPr lang="en-US" smtClean="0">
              <a:latin typeface="+mj-lt"/>
            </a:rPr>
          </a:br>
          <a:r>
            <a:rPr lang="en-US" smtClean="0">
              <a:latin typeface="+mj-lt"/>
            </a:rPr>
            <a:t>0705-789099</a:t>
          </a:r>
          <a:endParaRPr lang="sv-SE" dirty="0">
            <a:latin typeface="+mj-lt"/>
          </a:endParaRPr>
        </a:p>
      </dgm:t>
    </dgm:pt>
    <dgm:pt modelId="{6DB3BC5F-2190-4A65-86DD-59D1D02AA92C}" type="parTrans" cxnId="{0FBA31CD-9346-4C63-9C21-871A0F1D0E4E}">
      <dgm:prSet/>
      <dgm:spPr/>
      <dgm:t>
        <a:bodyPr/>
        <a:lstStyle/>
        <a:p>
          <a:endParaRPr lang="sv-SE"/>
        </a:p>
      </dgm:t>
    </dgm:pt>
    <dgm:pt modelId="{1060FD8E-8D46-4865-9AA3-132E1AB9B62D}" type="sibTrans" cxnId="{0FBA31CD-9346-4C63-9C21-871A0F1D0E4E}">
      <dgm:prSet/>
      <dgm:spPr/>
      <dgm:t>
        <a:bodyPr/>
        <a:lstStyle/>
        <a:p>
          <a:endParaRPr lang="sv-SE"/>
        </a:p>
      </dgm:t>
    </dgm:pt>
    <dgm:pt modelId="{6415FBF9-5E5B-4A73-8103-B91075FCD582}">
      <dgm:prSet/>
      <dgm:spPr/>
      <dgm:t>
        <a:bodyPr/>
        <a:lstStyle/>
        <a:p>
          <a:r>
            <a:rPr lang="en-US" b="1" dirty="0" err="1" smtClean="0">
              <a:latin typeface="+mj-lt"/>
            </a:rPr>
            <a:t>Suppleant</a:t>
          </a:r>
          <a:r>
            <a:rPr lang="en-US" b="1" dirty="0" smtClean="0">
              <a:latin typeface="+mj-lt"/>
            </a:rPr>
            <a:t/>
          </a:r>
          <a:br>
            <a:rPr lang="en-US" b="1" dirty="0" smtClean="0">
              <a:latin typeface="+mj-lt"/>
            </a:rPr>
          </a:br>
          <a:r>
            <a:rPr lang="en-US" dirty="0" smtClean="0">
              <a:latin typeface="+mj-lt"/>
            </a:rPr>
            <a:t>George </a:t>
          </a:r>
          <a:r>
            <a:rPr lang="en-US" dirty="0" err="1" smtClean="0">
              <a:latin typeface="+mj-lt"/>
            </a:rPr>
            <a:t>Arenvi</a:t>
          </a:r>
          <a:r>
            <a:rPr lang="en-US" smtClean="0">
              <a:latin typeface="+mj-lt"/>
            </a:rPr>
            <a:t/>
          </a:r>
          <a:br>
            <a:rPr lang="en-US" smtClean="0">
              <a:latin typeface="+mj-lt"/>
            </a:rPr>
          </a:br>
          <a:r>
            <a:rPr lang="en-US" smtClean="0">
              <a:latin typeface="+mj-lt"/>
            </a:rPr>
            <a:t>0705-90 71 27</a:t>
          </a:r>
          <a:endParaRPr lang="sv-SE" dirty="0">
            <a:latin typeface="+mj-lt"/>
          </a:endParaRPr>
        </a:p>
      </dgm:t>
    </dgm:pt>
    <dgm:pt modelId="{5698620E-2DE0-4868-A2B4-8C61E8997A6E}" type="parTrans" cxnId="{C90C2425-395F-4F4A-800E-36D3F4F2D8F7}">
      <dgm:prSet/>
      <dgm:spPr/>
      <dgm:t>
        <a:bodyPr/>
        <a:lstStyle/>
        <a:p>
          <a:endParaRPr lang="sv-SE"/>
        </a:p>
      </dgm:t>
    </dgm:pt>
    <dgm:pt modelId="{1EA637DF-FDBA-47B9-91BA-9A8AC5B5D967}" type="sibTrans" cxnId="{C90C2425-395F-4F4A-800E-36D3F4F2D8F7}">
      <dgm:prSet/>
      <dgm:spPr/>
      <dgm:t>
        <a:bodyPr/>
        <a:lstStyle/>
        <a:p>
          <a:endParaRPr lang="sv-SE"/>
        </a:p>
      </dgm:t>
    </dgm:pt>
    <dgm:pt modelId="{81A43AAA-BBDF-4367-B70F-F567FA9B87B1}">
      <dgm:prSet/>
      <dgm:spPr/>
      <dgm:t>
        <a:bodyPr/>
        <a:lstStyle/>
        <a:p>
          <a:r>
            <a:rPr lang="en-US" b="1" dirty="0" err="1" smtClean="0">
              <a:latin typeface="+mj-lt"/>
            </a:rPr>
            <a:t>Ledamot</a:t>
          </a:r>
          <a:r>
            <a:rPr lang="en-US" b="1" dirty="0" smtClean="0">
              <a:latin typeface="+mj-lt"/>
            </a:rPr>
            <a:t/>
          </a:r>
          <a:br>
            <a:rPr lang="en-US" b="1" dirty="0" smtClean="0">
              <a:latin typeface="+mj-lt"/>
            </a:rPr>
          </a:br>
          <a:r>
            <a:rPr lang="en-US" dirty="0" smtClean="0">
              <a:latin typeface="+mj-lt"/>
            </a:rPr>
            <a:t>Markus Björklund</a:t>
          </a:r>
          <a:br>
            <a:rPr lang="en-US" dirty="0" smtClean="0">
              <a:latin typeface="+mj-lt"/>
            </a:rPr>
          </a:br>
          <a:r>
            <a:rPr lang="en-US" dirty="0" smtClean="0">
              <a:latin typeface="+mj-lt"/>
            </a:rPr>
            <a:t>0737-65 83 62</a:t>
          </a:r>
          <a:endParaRPr lang="sv-SE" dirty="0">
            <a:latin typeface="+mj-lt"/>
          </a:endParaRPr>
        </a:p>
      </dgm:t>
    </dgm:pt>
    <dgm:pt modelId="{3DC15D04-5D4F-43DA-B389-C30E9023CD97}" type="parTrans" cxnId="{91B0087A-1EA5-4CED-9477-AA44C5506958}">
      <dgm:prSet/>
      <dgm:spPr/>
      <dgm:t>
        <a:bodyPr/>
        <a:lstStyle/>
        <a:p>
          <a:endParaRPr lang="sv-SE"/>
        </a:p>
      </dgm:t>
    </dgm:pt>
    <dgm:pt modelId="{A3F39D05-5307-4B2D-8A1C-A358F972AF59}" type="sibTrans" cxnId="{91B0087A-1EA5-4CED-9477-AA44C5506958}">
      <dgm:prSet/>
      <dgm:spPr/>
      <dgm:t>
        <a:bodyPr/>
        <a:lstStyle/>
        <a:p>
          <a:endParaRPr lang="sv-SE"/>
        </a:p>
      </dgm:t>
    </dgm:pt>
    <dgm:pt modelId="{8766EC85-1352-47F2-B078-BDEE5DE0BDF4}" type="pres">
      <dgm:prSet presAssocID="{FE003491-584D-42AF-B1EA-49B7268A09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AFD1B9C4-AFC9-4D8A-B940-72818027F829}" type="pres">
      <dgm:prSet presAssocID="{DEDD60E5-B74B-4117-B094-16F410D14BA3}" presName="hierRoot1" presStyleCnt="0">
        <dgm:presLayoutVars>
          <dgm:hierBranch val="init"/>
        </dgm:presLayoutVars>
      </dgm:prSet>
      <dgm:spPr/>
    </dgm:pt>
    <dgm:pt modelId="{9C9F22C5-D1A2-4B4F-9F53-3393575180C1}" type="pres">
      <dgm:prSet presAssocID="{DEDD60E5-B74B-4117-B094-16F410D14BA3}" presName="rootComposite1" presStyleCnt="0"/>
      <dgm:spPr/>
    </dgm:pt>
    <dgm:pt modelId="{C3C7140F-F07E-4D18-A67A-90CA47E99014}" type="pres">
      <dgm:prSet presAssocID="{DEDD60E5-B74B-4117-B094-16F410D14BA3}" presName="rootText1" presStyleLbl="node0" presStyleIdx="0" presStyleCnt="1" custScaleX="134973" custScaleY="9658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C9680AA-2ADA-4DC9-82F8-9F2C9E94AFA3}" type="pres">
      <dgm:prSet presAssocID="{DEDD60E5-B74B-4117-B094-16F410D14BA3}" presName="rootConnector1" presStyleLbl="node1" presStyleIdx="0" presStyleCnt="0"/>
      <dgm:spPr/>
      <dgm:t>
        <a:bodyPr/>
        <a:lstStyle/>
        <a:p>
          <a:endParaRPr lang="sv-SE"/>
        </a:p>
      </dgm:t>
    </dgm:pt>
    <dgm:pt modelId="{64F736C5-E3C7-4FD5-B1BC-9288513FD053}" type="pres">
      <dgm:prSet presAssocID="{DEDD60E5-B74B-4117-B094-16F410D14BA3}" presName="hierChild2" presStyleCnt="0"/>
      <dgm:spPr/>
    </dgm:pt>
    <dgm:pt modelId="{34666142-90C9-4E88-B1E5-A236C09B2453}" type="pres">
      <dgm:prSet presAssocID="{6CAF6BEF-F7AD-423D-892C-7A0762C347F0}" presName="Name37" presStyleLbl="parChTrans1D2" presStyleIdx="0" presStyleCnt="6"/>
      <dgm:spPr/>
      <dgm:t>
        <a:bodyPr/>
        <a:lstStyle/>
        <a:p>
          <a:endParaRPr lang="sv-SE"/>
        </a:p>
      </dgm:t>
    </dgm:pt>
    <dgm:pt modelId="{231C9D26-F0E5-4D10-8BD0-0E91C824AB7A}" type="pres">
      <dgm:prSet presAssocID="{68E485E3-FC2F-49D2-9A79-D2EA1178B1CA}" presName="hierRoot2" presStyleCnt="0">
        <dgm:presLayoutVars>
          <dgm:hierBranch val="init"/>
        </dgm:presLayoutVars>
      </dgm:prSet>
      <dgm:spPr/>
    </dgm:pt>
    <dgm:pt modelId="{70105BE5-4A73-4EFE-9BA2-BE27C3B896CB}" type="pres">
      <dgm:prSet presAssocID="{68E485E3-FC2F-49D2-9A79-D2EA1178B1CA}" presName="rootComposite" presStyleCnt="0"/>
      <dgm:spPr/>
    </dgm:pt>
    <dgm:pt modelId="{A874DB6E-7782-4D4F-8E91-24168F0B8874}" type="pres">
      <dgm:prSet presAssocID="{68E485E3-FC2F-49D2-9A79-D2EA1178B1CA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65C960DB-0D24-4CCF-B2CB-ED1FB6FF6DAD}" type="pres">
      <dgm:prSet presAssocID="{68E485E3-FC2F-49D2-9A79-D2EA1178B1CA}" presName="rootConnector" presStyleLbl="node2" presStyleIdx="0" presStyleCnt="5"/>
      <dgm:spPr/>
      <dgm:t>
        <a:bodyPr/>
        <a:lstStyle/>
        <a:p>
          <a:endParaRPr lang="sv-SE"/>
        </a:p>
      </dgm:t>
    </dgm:pt>
    <dgm:pt modelId="{48B57BDD-1EE3-4035-BB83-4E5BCA9D9885}" type="pres">
      <dgm:prSet presAssocID="{68E485E3-FC2F-49D2-9A79-D2EA1178B1CA}" presName="hierChild4" presStyleCnt="0"/>
      <dgm:spPr/>
    </dgm:pt>
    <dgm:pt modelId="{1F235FEA-7B5B-4366-B2AC-6ED03EE68A23}" type="pres">
      <dgm:prSet presAssocID="{68E485E3-FC2F-49D2-9A79-D2EA1178B1CA}" presName="hierChild5" presStyleCnt="0"/>
      <dgm:spPr/>
    </dgm:pt>
    <dgm:pt modelId="{1E78AE14-521E-4EC9-A28D-73A004548909}" type="pres">
      <dgm:prSet presAssocID="{C5E1292E-0519-4AED-844B-5997FCA81D50}" presName="Name37" presStyleLbl="parChTrans1D2" presStyleIdx="1" presStyleCnt="6"/>
      <dgm:spPr/>
      <dgm:t>
        <a:bodyPr/>
        <a:lstStyle/>
        <a:p>
          <a:endParaRPr lang="sv-SE"/>
        </a:p>
      </dgm:t>
    </dgm:pt>
    <dgm:pt modelId="{7386E06F-AB8F-47F2-A9CD-C9A2CD9CB240}" type="pres">
      <dgm:prSet presAssocID="{BF3A798D-7E91-42D5-A5CA-83D9C2D32848}" presName="hierRoot2" presStyleCnt="0">
        <dgm:presLayoutVars>
          <dgm:hierBranch val="init"/>
        </dgm:presLayoutVars>
      </dgm:prSet>
      <dgm:spPr/>
    </dgm:pt>
    <dgm:pt modelId="{1828A18A-7F1A-4BC4-BEA1-2ED6EAAEC3E4}" type="pres">
      <dgm:prSet presAssocID="{BF3A798D-7E91-42D5-A5CA-83D9C2D32848}" presName="rootComposite" presStyleCnt="0"/>
      <dgm:spPr/>
    </dgm:pt>
    <dgm:pt modelId="{EA19CB8D-978F-455B-9FF4-608F5949D411}" type="pres">
      <dgm:prSet presAssocID="{BF3A798D-7E91-42D5-A5CA-83D9C2D32848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D09BDC1D-D1F1-4D03-A079-735959D5FBDE}" type="pres">
      <dgm:prSet presAssocID="{BF3A798D-7E91-42D5-A5CA-83D9C2D32848}" presName="rootConnector" presStyleLbl="node2" presStyleIdx="1" presStyleCnt="5"/>
      <dgm:spPr/>
      <dgm:t>
        <a:bodyPr/>
        <a:lstStyle/>
        <a:p>
          <a:endParaRPr lang="sv-SE"/>
        </a:p>
      </dgm:t>
    </dgm:pt>
    <dgm:pt modelId="{F112F0B0-39A8-49A1-B060-AF4E07456CFD}" type="pres">
      <dgm:prSet presAssocID="{BF3A798D-7E91-42D5-A5CA-83D9C2D32848}" presName="hierChild4" presStyleCnt="0"/>
      <dgm:spPr/>
    </dgm:pt>
    <dgm:pt modelId="{1C622584-5654-41D2-B133-8093ED55ED2B}" type="pres">
      <dgm:prSet presAssocID="{BF3A798D-7E91-42D5-A5CA-83D9C2D32848}" presName="hierChild5" presStyleCnt="0"/>
      <dgm:spPr/>
    </dgm:pt>
    <dgm:pt modelId="{E0C45EBD-7EE6-4F4C-9A13-7FE5BD546E40}" type="pres">
      <dgm:prSet presAssocID="{66614D12-1D83-40C6-A8F4-2DF945B81324}" presName="Name37" presStyleLbl="parChTrans1D2" presStyleIdx="2" presStyleCnt="6"/>
      <dgm:spPr/>
      <dgm:t>
        <a:bodyPr/>
        <a:lstStyle/>
        <a:p>
          <a:endParaRPr lang="sv-SE"/>
        </a:p>
      </dgm:t>
    </dgm:pt>
    <dgm:pt modelId="{531D4821-F8D1-46D4-B602-B73119BE69D9}" type="pres">
      <dgm:prSet presAssocID="{9334B2BB-DDC8-4269-BA7C-386D8756CB87}" presName="hierRoot2" presStyleCnt="0">
        <dgm:presLayoutVars>
          <dgm:hierBranch val="init"/>
        </dgm:presLayoutVars>
      </dgm:prSet>
      <dgm:spPr/>
    </dgm:pt>
    <dgm:pt modelId="{1E055BEB-746C-4825-8919-95EC93B46EDA}" type="pres">
      <dgm:prSet presAssocID="{9334B2BB-DDC8-4269-BA7C-386D8756CB87}" presName="rootComposite" presStyleCnt="0"/>
      <dgm:spPr/>
    </dgm:pt>
    <dgm:pt modelId="{45701174-85AE-45B3-8D41-80E73859E299}" type="pres">
      <dgm:prSet presAssocID="{9334B2BB-DDC8-4269-BA7C-386D8756CB87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016627A-5FA0-42C5-B286-E984F7DE8C88}" type="pres">
      <dgm:prSet presAssocID="{9334B2BB-DDC8-4269-BA7C-386D8756CB87}" presName="rootConnector" presStyleLbl="node2" presStyleIdx="2" presStyleCnt="5"/>
      <dgm:spPr/>
      <dgm:t>
        <a:bodyPr/>
        <a:lstStyle/>
        <a:p>
          <a:endParaRPr lang="sv-SE"/>
        </a:p>
      </dgm:t>
    </dgm:pt>
    <dgm:pt modelId="{91481430-2D0F-4AC7-9CC5-ADA68284F82B}" type="pres">
      <dgm:prSet presAssocID="{9334B2BB-DDC8-4269-BA7C-386D8756CB87}" presName="hierChild4" presStyleCnt="0"/>
      <dgm:spPr/>
    </dgm:pt>
    <dgm:pt modelId="{AE4C55C1-15D0-45D4-B2DF-F114DD38AECE}" type="pres">
      <dgm:prSet presAssocID="{5698620E-2DE0-4868-A2B4-8C61E8997A6E}" presName="Name37" presStyleLbl="parChTrans1D3" presStyleIdx="0" presStyleCnt="1"/>
      <dgm:spPr/>
      <dgm:t>
        <a:bodyPr/>
        <a:lstStyle/>
        <a:p>
          <a:endParaRPr lang="sv-SE"/>
        </a:p>
      </dgm:t>
    </dgm:pt>
    <dgm:pt modelId="{0FEBC350-5D51-40DB-8A9C-C865397A0312}" type="pres">
      <dgm:prSet presAssocID="{6415FBF9-5E5B-4A73-8103-B91075FCD582}" presName="hierRoot2" presStyleCnt="0">
        <dgm:presLayoutVars>
          <dgm:hierBranch val="init"/>
        </dgm:presLayoutVars>
      </dgm:prSet>
      <dgm:spPr/>
    </dgm:pt>
    <dgm:pt modelId="{40F725A8-AF4C-4468-93B3-D405830861C5}" type="pres">
      <dgm:prSet presAssocID="{6415FBF9-5E5B-4A73-8103-B91075FCD582}" presName="rootComposite" presStyleCnt="0"/>
      <dgm:spPr/>
    </dgm:pt>
    <dgm:pt modelId="{3579173C-5D5B-4A80-8BA6-C7EAE3C84647}" type="pres">
      <dgm:prSet presAssocID="{6415FBF9-5E5B-4A73-8103-B91075FCD582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DD1916C-D012-4C9B-AD04-B256D657DA64}" type="pres">
      <dgm:prSet presAssocID="{6415FBF9-5E5B-4A73-8103-B91075FCD582}" presName="rootConnector" presStyleLbl="node3" presStyleIdx="0" presStyleCnt="1"/>
      <dgm:spPr/>
      <dgm:t>
        <a:bodyPr/>
        <a:lstStyle/>
        <a:p>
          <a:endParaRPr lang="sv-SE"/>
        </a:p>
      </dgm:t>
    </dgm:pt>
    <dgm:pt modelId="{73409F7D-F8AF-47E8-8FA2-F206CB863490}" type="pres">
      <dgm:prSet presAssocID="{6415FBF9-5E5B-4A73-8103-B91075FCD582}" presName="hierChild4" presStyleCnt="0"/>
      <dgm:spPr/>
    </dgm:pt>
    <dgm:pt modelId="{4D139ADA-4D3D-4FCA-BCB2-3DD2BE564101}" type="pres">
      <dgm:prSet presAssocID="{6415FBF9-5E5B-4A73-8103-B91075FCD582}" presName="hierChild5" presStyleCnt="0"/>
      <dgm:spPr/>
    </dgm:pt>
    <dgm:pt modelId="{79CF114C-D715-46A1-B788-A8CC48F317D0}" type="pres">
      <dgm:prSet presAssocID="{9334B2BB-DDC8-4269-BA7C-386D8756CB87}" presName="hierChild5" presStyleCnt="0"/>
      <dgm:spPr/>
    </dgm:pt>
    <dgm:pt modelId="{C4C73378-270E-46E8-90C4-8D541016D582}" type="pres">
      <dgm:prSet presAssocID="{6DB3BC5F-2190-4A65-86DD-59D1D02AA92C}" presName="Name37" presStyleLbl="parChTrans1D2" presStyleIdx="3" presStyleCnt="6"/>
      <dgm:spPr/>
      <dgm:t>
        <a:bodyPr/>
        <a:lstStyle/>
        <a:p>
          <a:endParaRPr lang="sv-SE"/>
        </a:p>
      </dgm:t>
    </dgm:pt>
    <dgm:pt modelId="{6015129C-2847-4DCC-8F86-9BD768911BDF}" type="pres">
      <dgm:prSet presAssocID="{D97C2F8C-0A64-48EF-A029-B6717D74EDC4}" presName="hierRoot2" presStyleCnt="0">
        <dgm:presLayoutVars>
          <dgm:hierBranch val="init"/>
        </dgm:presLayoutVars>
      </dgm:prSet>
      <dgm:spPr/>
    </dgm:pt>
    <dgm:pt modelId="{2670727B-8571-470E-8CAE-319DB7C693DA}" type="pres">
      <dgm:prSet presAssocID="{D97C2F8C-0A64-48EF-A029-B6717D74EDC4}" presName="rootComposite" presStyleCnt="0"/>
      <dgm:spPr/>
    </dgm:pt>
    <dgm:pt modelId="{B8137F99-4FB8-44DB-87B0-C47C4AA7EA3F}" type="pres">
      <dgm:prSet presAssocID="{D97C2F8C-0A64-48EF-A029-B6717D74EDC4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1FC1A6C-E7E1-4D80-B45F-2D2F147D6CBC}" type="pres">
      <dgm:prSet presAssocID="{D97C2F8C-0A64-48EF-A029-B6717D74EDC4}" presName="rootConnector" presStyleLbl="node2" presStyleIdx="3" presStyleCnt="5"/>
      <dgm:spPr/>
      <dgm:t>
        <a:bodyPr/>
        <a:lstStyle/>
        <a:p>
          <a:endParaRPr lang="sv-SE"/>
        </a:p>
      </dgm:t>
    </dgm:pt>
    <dgm:pt modelId="{56019BE8-7E2E-4C7D-BA08-993E448DF0D0}" type="pres">
      <dgm:prSet presAssocID="{D97C2F8C-0A64-48EF-A029-B6717D74EDC4}" presName="hierChild4" presStyleCnt="0"/>
      <dgm:spPr/>
    </dgm:pt>
    <dgm:pt modelId="{77418671-25BC-4FFF-9167-7A061A6C7B92}" type="pres">
      <dgm:prSet presAssocID="{D97C2F8C-0A64-48EF-A029-B6717D74EDC4}" presName="hierChild5" presStyleCnt="0"/>
      <dgm:spPr/>
    </dgm:pt>
    <dgm:pt modelId="{AEF25FD7-AC18-413B-9401-78D64040171A}" type="pres">
      <dgm:prSet presAssocID="{3DC15D04-5D4F-43DA-B389-C30E9023CD97}" presName="Name37" presStyleLbl="parChTrans1D2" presStyleIdx="4" presStyleCnt="6"/>
      <dgm:spPr/>
      <dgm:t>
        <a:bodyPr/>
        <a:lstStyle/>
        <a:p>
          <a:endParaRPr lang="sv-SE"/>
        </a:p>
      </dgm:t>
    </dgm:pt>
    <dgm:pt modelId="{A1E2F4F9-B77C-4FB9-A7A1-CF66FBFA76DB}" type="pres">
      <dgm:prSet presAssocID="{81A43AAA-BBDF-4367-B70F-F567FA9B87B1}" presName="hierRoot2" presStyleCnt="0">
        <dgm:presLayoutVars>
          <dgm:hierBranch val="init"/>
        </dgm:presLayoutVars>
      </dgm:prSet>
      <dgm:spPr/>
    </dgm:pt>
    <dgm:pt modelId="{4BFCEC5B-BA25-4872-88CC-7F2198B1A25D}" type="pres">
      <dgm:prSet presAssocID="{81A43AAA-BBDF-4367-B70F-F567FA9B87B1}" presName="rootComposite" presStyleCnt="0"/>
      <dgm:spPr/>
    </dgm:pt>
    <dgm:pt modelId="{76072B5A-82D3-424F-BE42-684EA97F3A05}" type="pres">
      <dgm:prSet presAssocID="{81A43AAA-BBDF-4367-B70F-F567FA9B87B1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BF75BAF-68C8-41A3-90B0-AB8AF10D3868}" type="pres">
      <dgm:prSet presAssocID="{81A43AAA-BBDF-4367-B70F-F567FA9B87B1}" presName="rootConnector" presStyleLbl="node2" presStyleIdx="4" presStyleCnt="5"/>
      <dgm:spPr/>
      <dgm:t>
        <a:bodyPr/>
        <a:lstStyle/>
        <a:p>
          <a:endParaRPr lang="sv-SE"/>
        </a:p>
      </dgm:t>
    </dgm:pt>
    <dgm:pt modelId="{5B55F3C0-949B-432E-A327-C92488375AF2}" type="pres">
      <dgm:prSet presAssocID="{81A43AAA-BBDF-4367-B70F-F567FA9B87B1}" presName="hierChild4" presStyleCnt="0"/>
      <dgm:spPr/>
    </dgm:pt>
    <dgm:pt modelId="{76F51337-EF3A-4C3E-948C-CEB2183F1047}" type="pres">
      <dgm:prSet presAssocID="{81A43AAA-BBDF-4367-B70F-F567FA9B87B1}" presName="hierChild5" presStyleCnt="0"/>
      <dgm:spPr/>
    </dgm:pt>
    <dgm:pt modelId="{4AAF6A3B-E46E-4382-8A3B-C734E7E9B0CB}" type="pres">
      <dgm:prSet presAssocID="{DEDD60E5-B74B-4117-B094-16F410D14BA3}" presName="hierChild3" presStyleCnt="0"/>
      <dgm:spPr/>
    </dgm:pt>
    <dgm:pt modelId="{47BA1E48-ACF8-49F6-8C18-E2E524C56B30}" type="pres">
      <dgm:prSet presAssocID="{272AD129-EDD8-4601-8FD3-62FE8A569E86}" presName="Name111" presStyleLbl="parChTrans1D2" presStyleIdx="5" presStyleCnt="6"/>
      <dgm:spPr/>
      <dgm:t>
        <a:bodyPr/>
        <a:lstStyle/>
        <a:p>
          <a:endParaRPr lang="sv-SE"/>
        </a:p>
      </dgm:t>
    </dgm:pt>
    <dgm:pt modelId="{918F899B-327C-4CE6-83B9-2771029935E6}" type="pres">
      <dgm:prSet presAssocID="{7A53D1A6-AD34-449E-B559-218CCEA5DA84}" presName="hierRoot3" presStyleCnt="0">
        <dgm:presLayoutVars>
          <dgm:hierBranch val="init"/>
        </dgm:presLayoutVars>
      </dgm:prSet>
      <dgm:spPr/>
    </dgm:pt>
    <dgm:pt modelId="{2CCD320A-646C-41B6-A9C9-B95FD6104F0F}" type="pres">
      <dgm:prSet presAssocID="{7A53D1A6-AD34-449E-B559-218CCEA5DA84}" presName="rootComposite3" presStyleCnt="0"/>
      <dgm:spPr/>
    </dgm:pt>
    <dgm:pt modelId="{1595C131-BC79-4276-8BD6-522627DE8D0D}" type="pres">
      <dgm:prSet presAssocID="{7A53D1A6-AD34-449E-B559-218CCEA5DA8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6C1530B-E9FD-4292-9790-C39E351E6F1A}" type="pres">
      <dgm:prSet presAssocID="{7A53D1A6-AD34-449E-B559-218CCEA5DA84}" presName="rootConnector3" presStyleLbl="asst1" presStyleIdx="0" presStyleCnt="1"/>
      <dgm:spPr/>
      <dgm:t>
        <a:bodyPr/>
        <a:lstStyle/>
        <a:p>
          <a:endParaRPr lang="sv-SE"/>
        </a:p>
      </dgm:t>
    </dgm:pt>
    <dgm:pt modelId="{0576FE1B-8A35-4D2C-9247-238F31FDF778}" type="pres">
      <dgm:prSet presAssocID="{7A53D1A6-AD34-449E-B559-218CCEA5DA84}" presName="hierChild6" presStyleCnt="0"/>
      <dgm:spPr/>
    </dgm:pt>
    <dgm:pt modelId="{E2ADC717-2884-49B3-8DA5-06F4796F4D67}" type="pres">
      <dgm:prSet presAssocID="{7A53D1A6-AD34-449E-B559-218CCEA5DA84}" presName="hierChild7" presStyleCnt="0"/>
      <dgm:spPr/>
    </dgm:pt>
  </dgm:ptLst>
  <dgm:cxnLst>
    <dgm:cxn modelId="{EFCAE910-2126-442D-8650-FD8B15D795C2}" type="presOf" srcId="{6415FBF9-5E5B-4A73-8103-B91075FCD582}" destId="{CDD1916C-D012-4C9B-AD04-B256D657DA64}" srcOrd="1" destOrd="0" presId="urn:microsoft.com/office/officeart/2005/8/layout/orgChart1"/>
    <dgm:cxn modelId="{2AF37414-6743-43E6-939D-2DE9619855D6}" srcId="{DEDD60E5-B74B-4117-B094-16F410D14BA3}" destId="{7A53D1A6-AD34-449E-B559-218CCEA5DA84}" srcOrd="0" destOrd="0" parTransId="{272AD129-EDD8-4601-8FD3-62FE8A569E86}" sibTransId="{403D13EC-3E54-4DB5-B6AA-37003815EB91}"/>
    <dgm:cxn modelId="{6F1552DB-08EA-41CB-9B3A-0B4634DB4EF8}" type="presOf" srcId="{9334B2BB-DDC8-4269-BA7C-386D8756CB87}" destId="{45701174-85AE-45B3-8D41-80E73859E299}" srcOrd="0" destOrd="0" presId="urn:microsoft.com/office/officeart/2005/8/layout/orgChart1"/>
    <dgm:cxn modelId="{64892275-9465-4772-BC4D-C0C331F9AC0B}" type="presOf" srcId="{272AD129-EDD8-4601-8FD3-62FE8A569E86}" destId="{47BA1E48-ACF8-49F6-8C18-E2E524C56B30}" srcOrd="0" destOrd="0" presId="urn:microsoft.com/office/officeart/2005/8/layout/orgChart1"/>
    <dgm:cxn modelId="{5986AE7B-3FFC-429D-BABE-60B08996D6FA}" type="presOf" srcId="{FE003491-584D-42AF-B1EA-49B7268A096E}" destId="{8766EC85-1352-47F2-B078-BDEE5DE0BDF4}" srcOrd="0" destOrd="0" presId="urn:microsoft.com/office/officeart/2005/8/layout/orgChart1"/>
    <dgm:cxn modelId="{354D3652-E1C5-4409-B5B9-CF5306690599}" type="presOf" srcId="{3DC15D04-5D4F-43DA-B389-C30E9023CD97}" destId="{AEF25FD7-AC18-413B-9401-78D64040171A}" srcOrd="0" destOrd="0" presId="urn:microsoft.com/office/officeart/2005/8/layout/orgChart1"/>
    <dgm:cxn modelId="{0AA7E8CF-7E36-466C-A917-49DBADE84446}" srcId="{DEDD60E5-B74B-4117-B094-16F410D14BA3}" destId="{68E485E3-FC2F-49D2-9A79-D2EA1178B1CA}" srcOrd="1" destOrd="0" parTransId="{6CAF6BEF-F7AD-423D-892C-7A0762C347F0}" sibTransId="{945D47EA-B944-46DA-8BB4-DC05349AC0BE}"/>
    <dgm:cxn modelId="{A685CAE0-653A-4151-AE01-85B683A5F588}" type="presOf" srcId="{68E485E3-FC2F-49D2-9A79-D2EA1178B1CA}" destId="{A874DB6E-7782-4D4F-8E91-24168F0B8874}" srcOrd="0" destOrd="0" presId="urn:microsoft.com/office/officeart/2005/8/layout/orgChart1"/>
    <dgm:cxn modelId="{74F7E7C9-69E6-485A-8F81-248CF96C0F6D}" type="presOf" srcId="{5698620E-2DE0-4868-A2B4-8C61E8997A6E}" destId="{AE4C55C1-15D0-45D4-B2DF-F114DD38AECE}" srcOrd="0" destOrd="0" presId="urn:microsoft.com/office/officeart/2005/8/layout/orgChart1"/>
    <dgm:cxn modelId="{85D87765-CEB4-4476-ABEA-7B3B5AEA664F}" type="presOf" srcId="{D97C2F8C-0A64-48EF-A029-B6717D74EDC4}" destId="{B8137F99-4FB8-44DB-87B0-C47C4AA7EA3F}" srcOrd="0" destOrd="0" presId="urn:microsoft.com/office/officeart/2005/8/layout/orgChart1"/>
    <dgm:cxn modelId="{6D9E824E-4790-4658-B870-1E71A815234F}" type="presOf" srcId="{6DB3BC5F-2190-4A65-86DD-59D1D02AA92C}" destId="{C4C73378-270E-46E8-90C4-8D541016D582}" srcOrd="0" destOrd="0" presId="urn:microsoft.com/office/officeart/2005/8/layout/orgChart1"/>
    <dgm:cxn modelId="{164994BD-39DE-41EB-A16F-3BF2A3399CAE}" type="presOf" srcId="{DEDD60E5-B74B-4117-B094-16F410D14BA3}" destId="{4C9680AA-2ADA-4DC9-82F8-9F2C9E94AFA3}" srcOrd="1" destOrd="0" presId="urn:microsoft.com/office/officeart/2005/8/layout/orgChart1"/>
    <dgm:cxn modelId="{B24C73E5-EE90-476B-9EA5-4BABFCC566DD}" type="presOf" srcId="{81A43AAA-BBDF-4367-B70F-F567FA9B87B1}" destId="{2BF75BAF-68C8-41A3-90B0-AB8AF10D3868}" srcOrd="1" destOrd="0" presId="urn:microsoft.com/office/officeart/2005/8/layout/orgChart1"/>
    <dgm:cxn modelId="{6734A2EC-6547-45DD-8244-C47E7BD11897}" type="presOf" srcId="{9334B2BB-DDC8-4269-BA7C-386D8756CB87}" destId="{7016627A-5FA0-42C5-B286-E984F7DE8C88}" srcOrd="1" destOrd="0" presId="urn:microsoft.com/office/officeart/2005/8/layout/orgChart1"/>
    <dgm:cxn modelId="{33A41032-EECD-47A3-8280-0B94BCB15F08}" type="presOf" srcId="{7A53D1A6-AD34-449E-B559-218CCEA5DA84}" destId="{1595C131-BC79-4276-8BD6-522627DE8D0D}" srcOrd="0" destOrd="0" presId="urn:microsoft.com/office/officeart/2005/8/layout/orgChart1"/>
    <dgm:cxn modelId="{91B0087A-1EA5-4CED-9477-AA44C5506958}" srcId="{DEDD60E5-B74B-4117-B094-16F410D14BA3}" destId="{81A43AAA-BBDF-4367-B70F-F567FA9B87B1}" srcOrd="5" destOrd="0" parTransId="{3DC15D04-5D4F-43DA-B389-C30E9023CD97}" sibTransId="{A3F39D05-5307-4B2D-8A1C-A358F972AF59}"/>
    <dgm:cxn modelId="{090D4595-45A6-4A88-BF03-69785B3142E7}" type="presOf" srcId="{D97C2F8C-0A64-48EF-A029-B6717D74EDC4}" destId="{01FC1A6C-E7E1-4D80-B45F-2D2F147D6CBC}" srcOrd="1" destOrd="0" presId="urn:microsoft.com/office/officeart/2005/8/layout/orgChart1"/>
    <dgm:cxn modelId="{EB773D0D-F6FA-468B-83B4-98B66942D4E8}" type="presOf" srcId="{BF3A798D-7E91-42D5-A5CA-83D9C2D32848}" destId="{EA19CB8D-978F-455B-9FF4-608F5949D411}" srcOrd="0" destOrd="0" presId="urn:microsoft.com/office/officeart/2005/8/layout/orgChart1"/>
    <dgm:cxn modelId="{60186B39-27D5-46C8-9F54-49F432795300}" type="presOf" srcId="{C5E1292E-0519-4AED-844B-5997FCA81D50}" destId="{1E78AE14-521E-4EC9-A28D-73A004548909}" srcOrd="0" destOrd="0" presId="urn:microsoft.com/office/officeart/2005/8/layout/orgChart1"/>
    <dgm:cxn modelId="{223EBAA6-D54D-48AC-8717-4D90B3CCBD81}" type="presOf" srcId="{68E485E3-FC2F-49D2-9A79-D2EA1178B1CA}" destId="{65C960DB-0D24-4CCF-B2CB-ED1FB6FF6DAD}" srcOrd="1" destOrd="0" presId="urn:microsoft.com/office/officeart/2005/8/layout/orgChart1"/>
    <dgm:cxn modelId="{38A0AFED-7B80-4D45-A70F-B79CE616057A}" type="presOf" srcId="{6CAF6BEF-F7AD-423D-892C-7A0762C347F0}" destId="{34666142-90C9-4E88-B1E5-A236C09B2453}" srcOrd="0" destOrd="0" presId="urn:microsoft.com/office/officeart/2005/8/layout/orgChart1"/>
    <dgm:cxn modelId="{6BEFD4FA-2F56-4061-8B63-1453829E3B2D}" type="presOf" srcId="{66614D12-1D83-40C6-A8F4-2DF945B81324}" destId="{E0C45EBD-7EE6-4F4C-9A13-7FE5BD546E40}" srcOrd="0" destOrd="0" presId="urn:microsoft.com/office/officeart/2005/8/layout/orgChart1"/>
    <dgm:cxn modelId="{D9D80ED6-F9FA-4D80-B897-35090454351E}" srcId="{DEDD60E5-B74B-4117-B094-16F410D14BA3}" destId="{9334B2BB-DDC8-4269-BA7C-386D8756CB87}" srcOrd="3" destOrd="0" parTransId="{66614D12-1D83-40C6-A8F4-2DF945B81324}" sibTransId="{C4227C11-63A0-4265-9209-C6AAA85DEDAB}"/>
    <dgm:cxn modelId="{0FBA31CD-9346-4C63-9C21-871A0F1D0E4E}" srcId="{DEDD60E5-B74B-4117-B094-16F410D14BA3}" destId="{D97C2F8C-0A64-48EF-A029-B6717D74EDC4}" srcOrd="4" destOrd="0" parTransId="{6DB3BC5F-2190-4A65-86DD-59D1D02AA92C}" sibTransId="{1060FD8E-8D46-4865-9AA3-132E1AB9B62D}"/>
    <dgm:cxn modelId="{1DA598D2-E33C-4F9D-91DF-2B74943B6EAC}" type="presOf" srcId="{81A43AAA-BBDF-4367-B70F-F567FA9B87B1}" destId="{76072B5A-82D3-424F-BE42-684EA97F3A05}" srcOrd="0" destOrd="0" presId="urn:microsoft.com/office/officeart/2005/8/layout/orgChart1"/>
    <dgm:cxn modelId="{E8C03B5E-581D-43BE-90EE-69505A8CCD84}" srcId="{FE003491-584D-42AF-B1EA-49B7268A096E}" destId="{DEDD60E5-B74B-4117-B094-16F410D14BA3}" srcOrd="0" destOrd="0" parTransId="{CB70F735-F32D-4F22-B6A4-0F97C2EBAD23}" sibTransId="{4E56CA1C-5E94-4BD1-ADF1-EBDCC5263340}"/>
    <dgm:cxn modelId="{E14329B0-A1F5-482C-AC88-3980C759CC9D}" type="presOf" srcId="{7A53D1A6-AD34-449E-B559-218CCEA5DA84}" destId="{76C1530B-E9FD-4292-9790-C39E351E6F1A}" srcOrd="1" destOrd="0" presId="urn:microsoft.com/office/officeart/2005/8/layout/orgChart1"/>
    <dgm:cxn modelId="{68CD3BF4-F293-4E3F-9B2E-BE510FE5F325}" type="presOf" srcId="{DEDD60E5-B74B-4117-B094-16F410D14BA3}" destId="{C3C7140F-F07E-4D18-A67A-90CA47E99014}" srcOrd="0" destOrd="0" presId="urn:microsoft.com/office/officeart/2005/8/layout/orgChart1"/>
    <dgm:cxn modelId="{9F99301B-C2F3-4E57-AA7B-6DD31D8D842A}" type="presOf" srcId="{BF3A798D-7E91-42D5-A5CA-83D9C2D32848}" destId="{D09BDC1D-D1F1-4D03-A079-735959D5FBDE}" srcOrd="1" destOrd="0" presId="urn:microsoft.com/office/officeart/2005/8/layout/orgChart1"/>
    <dgm:cxn modelId="{434890C1-7F53-4102-89D1-E4B319FA012D}" type="presOf" srcId="{6415FBF9-5E5B-4A73-8103-B91075FCD582}" destId="{3579173C-5D5B-4A80-8BA6-C7EAE3C84647}" srcOrd="0" destOrd="0" presId="urn:microsoft.com/office/officeart/2005/8/layout/orgChart1"/>
    <dgm:cxn modelId="{49180808-E347-4298-8E2C-B8E89BC824A3}" srcId="{DEDD60E5-B74B-4117-B094-16F410D14BA3}" destId="{BF3A798D-7E91-42D5-A5CA-83D9C2D32848}" srcOrd="2" destOrd="0" parTransId="{C5E1292E-0519-4AED-844B-5997FCA81D50}" sibTransId="{C7BCFE46-DF15-471E-AE17-A1A80F2FB5A8}"/>
    <dgm:cxn modelId="{C90C2425-395F-4F4A-800E-36D3F4F2D8F7}" srcId="{9334B2BB-DDC8-4269-BA7C-386D8756CB87}" destId="{6415FBF9-5E5B-4A73-8103-B91075FCD582}" srcOrd="0" destOrd="0" parTransId="{5698620E-2DE0-4868-A2B4-8C61E8997A6E}" sibTransId="{1EA637DF-FDBA-47B9-91BA-9A8AC5B5D967}"/>
    <dgm:cxn modelId="{7329E755-9A59-41F4-A4A2-2D561660592C}" type="presParOf" srcId="{8766EC85-1352-47F2-B078-BDEE5DE0BDF4}" destId="{AFD1B9C4-AFC9-4D8A-B940-72818027F829}" srcOrd="0" destOrd="0" presId="urn:microsoft.com/office/officeart/2005/8/layout/orgChart1"/>
    <dgm:cxn modelId="{54D56511-3A4E-494D-AC28-47CAE53C8FB8}" type="presParOf" srcId="{AFD1B9C4-AFC9-4D8A-B940-72818027F829}" destId="{9C9F22C5-D1A2-4B4F-9F53-3393575180C1}" srcOrd="0" destOrd="0" presId="urn:microsoft.com/office/officeart/2005/8/layout/orgChart1"/>
    <dgm:cxn modelId="{7CF867B1-6FE4-4295-8604-D466B4C12450}" type="presParOf" srcId="{9C9F22C5-D1A2-4B4F-9F53-3393575180C1}" destId="{C3C7140F-F07E-4D18-A67A-90CA47E99014}" srcOrd="0" destOrd="0" presId="urn:microsoft.com/office/officeart/2005/8/layout/orgChart1"/>
    <dgm:cxn modelId="{AC746A68-6D85-45FB-848D-57D85CD0A76E}" type="presParOf" srcId="{9C9F22C5-D1A2-4B4F-9F53-3393575180C1}" destId="{4C9680AA-2ADA-4DC9-82F8-9F2C9E94AFA3}" srcOrd="1" destOrd="0" presId="urn:microsoft.com/office/officeart/2005/8/layout/orgChart1"/>
    <dgm:cxn modelId="{7F65B0AD-C68B-495A-99AB-9C1E9EA777D2}" type="presParOf" srcId="{AFD1B9C4-AFC9-4D8A-B940-72818027F829}" destId="{64F736C5-E3C7-4FD5-B1BC-9288513FD053}" srcOrd="1" destOrd="0" presId="urn:microsoft.com/office/officeart/2005/8/layout/orgChart1"/>
    <dgm:cxn modelId="{BCAC569D-1F4D-41CD-9D64-08E065CA836B}" type="presParOf" srcId="{64F736C5-E3C7-4FD5-B1BC-9288513FD053}" destId="{34666142-90C9-4E88-B1E5-A236C09B2453}" srcOrd="0" destOrd="0" presId="urn:microsoft.com/office/officeart/2005/8/layout/orgChart1"/>
    <dgm:cxn modelId="{2DE1EFAD-3679-4CB6-BEF0-50B80822FDEE}" type="presParOf" srcId="{64F736C5-E3C7-4FD5-B1BC-9288513FD053}" destId="{231C9D26-F0E5-4D10-8BD0-0E91C824AB7A}" srcOrd="1" destOrd="0" presId="urn:microsoft.com/office/officeart/2005/8/layout/orgChart1"/>
    <dgm:cxn modelId="{91B815FA-36ED-4E69-A7A4-E180843526A3}" type="presParOf" srcId="{231C9D26-F0E5-4D10-8BD0-0E91C824AB7A}" destId="{70105BE5-4A73-4EFE-9BA2-BE27C3B896CB}" srcOrd="0" destOrd="0" presId="urn:microsoft.com/office/officeart/2005/8/layout/orgChart1"/>
    <dgm:cxn modelId="{E30AA5F8-DFDF-4EFC-87BC-3A995CA3424A}" type="presParOf" srcId="{70105BE5-4A73-4EFE-9BA2-BE27C3B896CB}" destId="{A874DB6E-7782-4D4F-8E91-24168F0B8874}" srcOrd="0" destOrd="0" presId="urn:microsoft.com/office/officeart/2005/8/layout/orgChart1"/>
    <dgm:cxn modelId="{7198734F-D7ED-4CB7-BB7C-A48355456BED}" type="presParOf" srcId="{70105BE5-4A73-4EFE-9BA2-BE27C3B896CB}" destId="{65C960DB-0D24-4CCF-B2CB-ED1FB6FF6DAD}" srcOrd="1" destOrd="0" presId="urn:microsoft.com/office/officeart/2005/8/layout/orgChart1"/>
    <dgm:cxn modelId="{7AA5A457-38FF-4CC7-8DB3-84926F23A05B}" type="presParOf" srcId="{231C9D26-F0E5-4D10-8BD0-0E91C824AB7A}" destId="{48B57BDD-1EE3-4035-BB83-4E5BCA9D9885}" srcOrd="1" destOrd="0" presId="urn:microsoft.com/office/officeart/2005/8/layout/orgChart1"/>
    <dgm:cxn modelId="{618EF972-7A85-48B4-843A-F9EF78A09467}" type="presParOf" srcId="{231C9D26-F0E5-4D10-8BD0-0E91C824AB7A}" destId="{1F235FEA-7B5B-4366-B2AC-6ED03EE68A23}" srcOrd="2" destOrd="0" presId="urn:microsoft.com/office/officeart/2005/8/layout/orgChart1"/>
    <dgm:cxn modelId="{456BC6CC-2DFF-4986-99C7-F6159710C462}" type="presParOf" srcId="{64F736C5-E3C7-4FD5-B1BC-9288513FD053}" destId="{1E78AE14-521E-4EC9-A28D-73A004548909}" srcOrd="2" destOrd="0" presId="urn:microsoft.com/office/officeart/2005/8/layout/orgChart1"/>
    <dgm:cxn modelId="{BA1732C6-DB64-4BE5-BCB1-4FBF816EF234}" type="presParOf" srcId="{64F736C5-E3C7-4FD5-B1BC-9288513FD053}" destId="{7386E06F-AB8F-47F2-A9CD-C9A2CD9CB240}" srcOrd="3" destOrd="0" presId="urn:microsoft.com/office/officeart/2005/8/layout/orgChart1"/>
    <dgm:cxn modelId="{326456D0-C867-4349-8008-714367E9E8C0}" type="presParOf" srcId="{7386E06F-AB8F-47F2-A9CD-C9A2CD9CB240}" destId="{1828A18A-7F1A-4BC4-BEA1-2ED6EAAEC3E4}" srcOrd="0" destOrd="0" presId="urn:microsoft.com/office/officeart/2005/8/layout/orgChart1"/>
    <dgm:cxn modelId="{CBC8D282-5F43-4B3E-999B-337F1F4EA0F9}" type="presParOf" srcId="{1828A18A-7F1A-4BC4-BEA1-2ED6EAAEC3E4}" destId="{EA19CB8D-978F-455B-9FF4-608F5949D411}" srcOrd="0" destOrd="0" presId="urn:microsoft.com/office/officeart/2005/8/layout/orgChart1"/>
    <dgm:cxn modelId="{2DD02DF8-49C1-4C65-B1BD-482640A18921}" type="presParOf" srcId="{1828A18A-7F1A-4BC4-BEA1-2ED6EAAEC3E4}" destId="{D09BDC1D-D1F1-4D03-A079-735959D5FBDE}" srcOrd="1" destOrd="0" presId="urn:microsoft.com/office/officeart/2005/8/layout/orgChart1"/>
    <dgm:cxn modelId="{89E80176-49F0-49EF-A4E0-D4CE4EFC6759}" type="presParOf" srcId="{7386E06F-AB8F-47F2-A9CD-C9A2CD9CB240}" destId="{F112F0B0-39A8-49A1-B060-AF4E07456CFD}" srcOrd="1" destOrd="0" presId="urn:microsoft.com/office/officeart/2005/8/layout/orgChart1"/>
    <dgm:cxn modelId="{5E1907A6-37B7-4E52-9608-F5BDE28A2970}" type="presParOf" srcId="{7386E06F-AB8F-47F2-A9CD-C9A2CD9CB240}" destId="{1C622584-5654-41D2-B133-8093ED55ED2B}" srcOrd="2" destOrd="0" presId="urn:microsoft.com/office/officeart/2005/8/layout/orgChart1"/>
    <dgm:cxn modelId="{20B00316-AD54-44FA-8D10-2869E6A1B4C7}" type="presParOf" srcId="{64F736C5-E3C7-4FD5-B1BC-9288513FD053}" destId="{E0C45EBD-7EE6-4F4C-9A13-7FE5BD546E40}" srcOrd="4" destOrd="0" presId="urn:microsoft.com/office/officeart/2005/8/layout/orgChart1"/>
    <dgm:cxn modelId="{DEBC4C7D-2D8C-4297-9980-01C7A055FE62}" type="presParOf" srcId="{64F736C5-E3C7-4FD5-B1BC-9288513FD053}" destId="{531D4821-F8D1-46D4-B602-B73119BE69D9}" srcOrd="5" destOrd="0" presId="urn:microsoft.com/office/officeart/2005/8/layout/orgChart1"/>
    <dgm:cxn modelId="{D7E40B00-ED3E-4657-B125-A072B71F2535}" type="presParOf" srcId="{531D4821-F8D1-46D4-B602-B73119BE69D9}" destId="{1E055BEB-746C-4825-8919-95EC93B46EDA}" srcOrd="0" destOrd="0" presId="urn:microsoft.com/office/officeart/2005/8/layout/orgChart1"/>
    <dgm:cxn modelId="{A27EDFFA-F126-4A37-869B-19E08737B5DB}" type="presParOf" srcId="{1E055BEB-746C-4825-8919-95EC93B46EDA}" destId="{45701174-85AE-45B3-8D41-80E73859E299}" srcOrd="0" destOrd="0" presId="urn:microsoft.com/office/officeart/2005/8/layout/orgChart1"/>
    <dgm:cxn modelId="{AFC444D5-CB88-40DD-BD8B-45F57EA39099}" type="presParOf" srcId="{1E055BEB-746C-4825-8919-95EC93B46EDA}" destId="{7016627A-5FA0-42C5-B286-E984F7DE8C88}" srcOrd="1" destOrd="0" presId="urn:microsoft.com/office/officeart/2005/8/layout/orgChart1"/>
    <dgm:cxn modelId="{F5E26F1A-E84E-4D5F-9542-E92D9654EDC3}" type="presParOf" srcId="{531D4821-F8D1-46D4-B602-B73119BE69D9}" destId="{91481430-2D0F-4AC7-9CC5-ADA68284F82B}" srcOrd="1" destOrd="0" presId="urn:microsoft.com/office/officeart/2005/8/layout/orgChart1"/>
    <dgm:cxn modelId="{987AFCDB-2840-450D-8CFB-17921D010D79}" type="presParOf" srcId="{91481430-2D0F-4AC7-9CC5-ADA68284F82B}" destId="{AE4C55C1-15D0-45D4-B2DF-F114DD38AECE}" srcOrd="0" destOrd="0" presId="urn:microsoft.com/office/officeart/2005/8/layout/orgChart1"/>
    <dgm:cxn modelId="{E4A5A046-12B3-4E18-A969-F85F3338423A}" type="presParOf" srcId="{91481430-2D0F-4AC7-9CC5-ADA68284F82B}" destId="{0FEBC350-5D51-40DB-8A9C-C865397A0312}" srcOrd="1" destOrd="0" presId="urn:microsoft.com/office/officeart/2005/8/layout/orgChart1"/>
    <dgm:cxn modelId="{C251A5C8-280F-4A06-8AB7-724C8A4F6803}" type="presParOf" srcId="{0FEBC350-5D51-40DB-8A9C-C865397A0312}" destId="{40F725A8-AF4C-4468-93B3-D405830861C5}" srcOrd="0" destOrd="0" presId="urn:microsoft.com/office/officeart/2005/8/layout/orgChart1"/>
    <dgm:cxn modelId="{4F09F25E-753E-491B-865B-EFC98E7A63BC}" type="presParOf" srcId="{40F725A8-AF4C-4468-93B3-D405830861C5}" destId="{3579173C-5D5B-4A80-8BA6-C7EAE3C84647}" srcOrd="0" destOrd="0" presId="urn:microsoft.com/office/officeart/2005/8/layout/orgChart1"/>
    <dgm:cxn modelId="{A3EA155F-5C6A-477C-BD01-3CFFED513E7F}" type="presParOf" srcId="{40F725A8-AF4C-4468-93B3-D405830861C5}" destId="{CDD1916C-D012-4C9B-AD04-B256D657DA64}" srcOrd="1" destOrd="0" presId="urn:microsoft.com/office/officeart/2005/8/layout/orgChart1"/>
    <dgm:cxn modelId="{7E39CFC2-6A97-42E6-A7F1-84A16B326673}" type="presParOf" srcId="{0FEBC350-5D51-40DB-8A9C-C865397A0312}" destId="{73409F7D-F8AF-47E8-8FA2-F206CB863490}" srcOrd="1" destOrd="0" presId="urn:microsoft.com/office/officeart/2005/8/layout/orgChart1"/>
    <dgm:cxn modelId="{15385332-0956-4559-9E28-58A067744AAF}" type="presParOf" srcId="{0FEBC350-5D51-40DB-8A9C-C865397A0312}" destId="{4D139ADA-4D3D-4FCA-BCB2-3DD2BE564101}" srcOrd="2" destOrd="0" presId="urn:microsoft.com/office/officeart/2005/8/layout/orgChart1"/>
    <dgm:cxn modelId="{313C022F-1AD6-4B7B-9209-BBF281384C9A}" type="presParOf" srcId="{531D4821-F8D1-46D4-B602-B73119BE69D9}" destId="{79CF114C-D715-46A1-B788-A8CC48F317D0}" srcOrd="2" destOrd="0" presId="urn:microsoft.com/office/officeart/2005/8/layout/orgChart1"/>
    <dgm:cxn modelId="{993A8519-E2D2-4E48-912D-8B85B6F530D5}" type="presParOf" srcId="{64F736C5-E3C7-4FD5-B1BC-9288513FD053}" destId="{C4C73378-270E-46E8-90C4-8D541016D582}" srcOrd="6" destOrd="0" presId="urn:microsoft.com/office/officeart/2005/8/layout/orgChart1"/>
    <dgm:cxn modelId="{29155CE4-55E5-48A2-BB2E-FEA54AFF7C92}" type="presParOf" srcId="{64F736C5-E3C7-4FD5-B1BC-9288513FD053}" destId="{6015129C-2847-4DCC-8F86-9BD768911BDF}" srcOrd="7" destOrd="0" presId="urn:microsoft.com/office/officeart/2005/8/layout/orgChart1"/>
    <dgm:cxn modelId="{8D8897D7-5677-4C58-A2E6-AB13A2D03ADF}" type="presParOf" srcId="{6015129C-2847-4DCC-8F86-9BD768911BDF}" destId="{2670727B-8571-470E-8CAE-319DB7C693DA}" srcOrd="0" destOrd="0" presId="urn:microsoft.com/office/officeart/2005/8/layout/orgChart1"/>
    <dgm:cxn modelId="{BD31E903-8C37-4F90-95A0-3E00E4450633}" type="presParOf" srcId="{2670727B-8571-470E-8CAE-319DB7C693DA}" destId="{B8137F99-4FB8-44DB-87B0-C47C4AA7EA3F}" srcOrd="0" destOrd="0" presId="urn:microsoft.com/office/officeart/2005/8/layout/orgChart1"/>
    <dgm:cxn modelId="{8B8BCE41-D2E8-4257-930C-9EF2929A08C5}" type="presParOf" srcId="{2670727B-8571-470E-8CAE-319DB7C693DA}" destId="{01FC1A6C-E7E1-4D80-B45F-2D2F147D6CBC}" srcOrd="1" destOrd="0" presId="urn:microsoft.com/office/officeart/2005/8/layout/orgChart1"/>
    <dgm:cxn modelId="{DB41EFB4-5673-4C3B-B719-2F315917ACA8}" type="presParOf" srcId="{6015129C-2847-4DCC-8F86-9BD768911BDF}" destId="{56019BE8-7E2E-4C7D-BA08-993E448DF0D0}" srcOrd="1" destOrd="0" presId="urn:microsoft.com/office/officeart/2005/8/layout/orgChart1"/>
    <dgm:cxn modelId="{73C9B7FD-CEEE-4D2E-A436-98D9742D0FBB}" type="presParOf" srcId="{6015129C-2847-4DCC-8F86-9BD768911BDF}" destId="{77418671-25BC-4FFF-9167-7A061A6C7B92}" srcOrd="2" destOrd="0" presId="urn:microsoft.com/office/officeart/2005/8/layout/orgChart1"/>
    <dgm:cxn modelId="{E9523CDE-A371-4153-AD88-E453EEBADD4A}" type="presParOf" srcId="{64F736C5-E3C7-4FD5-B1BC-9288513FD053}" destId="{AEF25FD7-AC18-413B-9401-78D64040171A}" srcOrd="8" destOrd="0" presId="urn:microsoft.com/office/officeart/2005/8/layout/orgChart1"/>
    <dgm:cxn modelId="{B8639BFA-3B82-4DA7-878F-6DB69B3250F9}" type="presParOf" srcId="{64F736C5-E3C7-4FD5-B1BC-9288513FD053}" destId="{A1E2F4F9-B77C-4FB9-A7A1-CF66FBFA76DB}" srcOrd="9" destOrd="0" presId="urn:microsoft.com/office/officeart/2005/8/layout/orgChart1"/>
    <dgm:cxn modelId="{DB3D9362-8E68-4BAE-B916-01542AAED621}" type="presParOf" srcId="{A1E2F4F9-B77C-4FB9-A7A1-CF66FBFA76DB}" destId="{4BFCEC5B-BA25-4872-88CC-7F2198B1A25D}" srcOrd="0" destOrd="0" presId="urn:microsoft.com/office/officeart/2005/8/layout/orgChart1"/>
    <dgm:cxn modelId="{8D68E869-61CE-41FA-AC9C-1644EA015F78}" type="presParOf" srcId="{4BFCEC5B-BA25-4872-88CC-7F2198B1A25D}" destId="{76072B5A-82D3-424F-BE42-684EA97F3A05}" srcOrd="0" destOrd="0" presId="urn:microsoft.com/office/officeart/2005/8/layout/orgChart1"/>
    <dgm:cxn modelId="{7ABA926F-2E90-40B8-A0AE-A6DFCE58C719}" type="presParOf" srcId="{4BFCEC5B-BA25-4872-88CC-7F2198B1A25D}" destId="{2BF75BAF-68C8-41A3-90B0-AB8AF10D3868}" srcOrd="1" destOrd="0" presId="urn:microsoft.com/office/officeart/2005/8/layout/orgChart1"/>
    <dgm:cxn modelId="{68560D07-6528-4248-8EB9-B3E64B57910B}" type="presParOf" srcId="{A1E2F4F9-B77C-4FB9-A7A1-CF66FBFA76DB}" destId="{5B55F3C0-949B-432E-A327-C92488375AF2}" srcOrd="1" destOrd="0" presId="urn:microsoft.com/office/officeart/2005/8/layout/orgChart1"/>
    <dgm:cxn modelId="{686663E6-A87F-4A99-A2B4-E6F3BAEFED19}" type="presParOf" srcId="{A1E2F4F9-B77C-4FB9-A7A1-CF66FBFA76DB}" destId="{76F51337-EF3A-4C3E-948C-CEB2183F1047}" srcOrd="2" destOrd="0" presId="urn:microsoft.com/office/officeart/2005/8/layout/orgChart1"/>
    <dgm:cxn modelId="{4DED9533-6040-4C44-9358-D49BEEC0DDB5}" type="presParOf" srcId="{AFD1B9C4-AFC9-4D8A-B940-72818027F829}" destId="{4AAF6A3B-E46E-4382-8A3B-C734E7E9B0CB}" srcOrd="2" destOrd="0" presId="urn:microsoft.com/office/officeart/2005/8/layout/orgChart1"/>
    <dgm:cxn modelId="{CAD1803A-2755-4ACE-8199-E54F2DDA57A9}" type="presParOf" srcId="{4AAF6A3B-E46E-4382-8A3B-C734E7E9B0CB}" destId="{47BA1E48-ACF8-49F6-8C18-E2E524C56B30}" srcOrd="0" destOrd="0" presId="urn:microsoft.com/office/officeart/2005/8/layout/orgChart1"/>
    <dgm:cxn modelId="{F43DE553-F0AD-4C8E-9273-8AC849E54688}" type="presParOf" srcId="{4AAF6A3B-E46E-4382-8A3B-C734E7E9B0CB}" destId="{918F899B-327C-4CE6-83B9-2771029935E6}" srcOrd="1" destOrd="0" presId="urn:microsoft.com/office/officeart/2005/8/layout/orgChart1"/>
    <dgm:cxn modelId="{E141CC6C-95DF-49EF-A302-0BBFFAFEB9E3}" type="presParOf" srcId="{918F899B-327C-4CE6-83B9-2771029935E6}" destId="{2CCD320A-646C-41B6-A9C9-B95FD6104F0F}" srcOrd="0" destOrd="0" presId="urn:microsoft.com/office/officeart/2005/8/layout/orgChart1"/>
    <dgm:cxn modelId="{0E5C8C5E-AAC0-4190-9D5D-57304DFB1FD6}" type="presParOf" srcId="{2CCD320A-646C-41B6-A9C9-B95FD6104F0F}" destId="{1595C131-BC79-4276-8BD6-522627DE8D0D}" srcOrd="0" destOrd="0" presId="urn:microsoft.com/office/officeart/2005/8/layout/orgChart1"/>
    <dgm:cxn modelId="{793ADCC9-E2A0-46CB-B307-C6F3299FD604}" type="presParOf" srcId="{2CCD320A-646C-41B6-A9C9-B95FD6104F0F}" destId="{76C1530B-E9FD-4292-9790-C39E351E6F1A}" srcOrd="1" destOrd="0" presId="urn:microsoft.com/office/officeart/2005/8/layout/orgChart1"/>
    <dgm:cxn modelId="{50705491-804C-4152-BDD4-14F05655BE13}" type="presParOf" srcId="{918F899B-327C-4CE6-83B9-2771029935E6}" destId="{0576FE1B-8A35-4D2C-9247-238F31FDF778}" srcOrd="1" destOrd="0" presId="urn:microsoft.com/office/officeart/2005/8/layout/orgChart1"/>
    <dgm:cxn modelId="{4A1CA1AA-4BE0-476D-A4E6-B47A2B517AFD}" type="presParOf" srcId="{918F899B-327C-4CE6-83B9-2771029935E6}" destId="{E2ADC717-2884-49B3-8DA5-06F4796F4D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A1E48-ACF8-49F6-8C18-E2E524C56B30}">
      <dsp:nvSpPr>
        <dsp:cNvPr id="0" name=""/>
        <dsp:cNvSpPr/>
      </dsp:nvSpPr>
      <dsp:spPr>
        <a:xfrm>
          <a:off x="5225133" y="962287"/>
          <a:ext cx="194863" cy="853689"/>
        </a:xfrm>
        <a:custGeom>
          <a:avLst/>
          <a:gdLst/>
          <a:ahLst/>
          <a:cxnLst/>
          <a:rect l="0" t="0" r="0" b="0"/>
          <a:pathLst>
            <a:path>
              <a:moveTo>
                <a:pt x="194863" y="0"/>
              </a:moveTo>
              <a:lnTo>
                <a:pt x="194863" y="853689"/>
              </a:lnTo>
              <a:lnTo>
                <a:pt x="0" y="85368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25FD7-AC18-413B-9401-78D64040171A}">
      <dsp:nvSpPr>
        <dsp:cNvPr id="0" name=""/>
        <dsp:cNvSpPr/>
      </dsp:nvSpPr>
      <dsp:spPr>
        <a:xfrm>
          <a:off x="5419997" y="962287"/>
          <a:ext cx="4491147" cy="1707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514"/>
              </a:lnTo>
              <a:lnTo>
                <a:pt x="4491147" y="1512514"/>
              </a:lnTo>
              <a:lnTo>
                <a:pt x="4491147" y="170737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73378-270E-46E8-90C4-8D541016D582}">
      <dsp:nvSpPr>
        <dsp:cNvPr id="0" name=""/>
        <dsp:cNvSpPr/>
      </dsp:nvSpPr>
      <dsp:spPr>
        <a:xfrm>
          <a:off x="5419997" y="962287"/>
          <a:ext cx="2245573" cy="1707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514"/>
              </a:lnTo>
              <a:lnTo>
                <a:pt x="2245573" y="1512514"/>
              </a:lnTo>
              <a:lnTo>
                <a:pt x="2245573" y="170737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C55C1-15D0-45D4-B2DF-F114DD38AECE}">
      <dsp:nvSpPr>
        <dsp:cNvPr id="0" name=""/>
        <dsp:cNvSpPr/>
      </dsp:nvSpPr>
      <dsp:spPr>
        <a:xfrm>
          <a:off x="4677658" y="3597589"/>
          <a:ext cx="278376" cy="853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689"/>
              </a:lnTo>
              <a:lnTo>
                <a:pt x="278376" y="85368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C45EBD-7EE6-4F4C-9A13-7FE5BD546E40}">
      <dsp:nvSpPr>
        <dsp:cNvPr id="0" name=""/>
        <dsp:cNvSpPr/>
      </dsp:nvSpPr>
      <dsp:spPr>
        <a:xfrm>
          <a:off x="5374276" y="962287"/>
          <a:ext cx="91440" cy="1707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737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8AE14-521E-4EC9-A28D-73A004548909}">
      <dsp:nvSpPr>
        <dsp:cNvPr id="0" name=""/>
        <dsp:cNvSpPr/>
      </dsp:nvSpPr>
      <dsp:spPr>
        <a:xfrm>
          <a:off x="3174423" y="962287"/>
          <a:ext cx="2245573" cy="1707378"/>
        </a:xfrm>
        <a:custGeom>
          <a:avLst/>
          <a:gdLst/>
          <a:ahLst/>
          <a:cxnLst/>
          <a:rect l="0" t="0" r="0" b="0"/>
          <a:pathLst>
            <a:path>
              <a:moveTo>
                <a:pt x="2245573" y="0"/>
              </a:moveTo>
              <a:lnTo>
                <a:pt x="2245573" y="1512514"/>
              </a:lnTo>
              <a:lnTo>
                <a:pt x="0" y="1512514"/>
              </a:lnTo>
              <a:lnTo>
                <a:pt x="0" y="170737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666142-90C9-4E88-B1E5-A236C09B2453}">
      <dsp:nvSpPr>
        <dsp:cNvPr id="0" name=""/>
        <dsp:cNvSpPr/>
      </dsp:nvSpPr>
      <dsp:spPr>
        <a:xfrm>
          <a:off x="928849" y="962287"/>
          <a:ext cx="4491147" cy="1707378"/>
        </a:xfrm>
        <a:custGeom>
          <a:avLst/>
          <a:gdLst/>
          <a:ahLst/>
          <a:cxnLst/>
          <a:rect l="0" t="0" r="0" b="0"/>
          <a:pathLst>
            <a:path>
              <a:moveTo>
                <a:pt x="4491147" y="0"/>
              </a:moveTo>
              <a:lnTo>
                <a:pt x="4491147" y="1512514"/>
              </a:lnTo>
              <a:lnTo>
                <a:pt x="0" y="1512514"/>
              </a:lnTo>
              <a:lnTo>
                <a:pt x="0" y="170737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7140F-F07E-4D18-A67A-90CA47E99014}">
      <dsp:nvSpPr>
        <dsp:cNvPr id="0" name=""/>
        <dsp:cNvSpPr/>
      </dsp:nvSpPr>
      <dsp:spPr>
        <a:xfrm>
          <a:off x="4167551" y="66062"/>
          <a:ext cx="2504891" cy="8962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b="1" kern="1200" dirty="0" smtClean="0">
              <a:latin typeface="+mj-lt"/>
            </a:rPr>
            <a:t>Ordförande</a:t>
          </a:r>
          <a:br>
            <a:rPr lang="sv-SE" sz="2000" b="1" kern="1200" dirty="0" smtClean="0">
              <a:latin typeface="+mj-lt"/>
            </a:rPr>
          </a:br>
          <a:r>
            <a:rPr lang="sv-SE" sz="2000" kern="1200" dirty="0" smtClean="0">
              <a:latin typeface="+mj-lt"/>
            </a:rPr>
            <a:t>Michael Bäckström</a:t>
          </a:r>
          <a:br>
            <a:rPr lang="sv-SE" sz="2000" kern="1200" dirty="0" smtClean="0">
              <a:latin typeface="+mj-lt"/>
            </a:rPr>
          </a:br>
          <a:r>
            <a:rPr lang="sv-SE" sz="2000" kern="1200" dirty="0" smtClean="0">
              <a:latin typeface="+mj-lt"/>
            </a:rPr>
            <a:t>0706-28 82 23</a:t>
          </a:r>
          <a:endParaRPr lang="sv-SE" sz="2000" kern="1200" dirty="0">
            <a:latin typeface="+mj-lt"/>
          </a:endParaRPr>
        </a:p>
      </dsp:txBody>
      <dsp:txXfrm>
        <a:off x="4167551" y="66062"/>
        <a:ext cx="2504891" cy="896225"/>
      </dsp:txXfrm>
    </dsp:sp>
    <dsp:sp modelId="{A874DB6E-7782-4D4F-8E91-24168F0B8874}">
      <dsp:nvSpPr>
        <dsp:cNvPr id="0" name=""/>
        <dsp:cNvSpPr/>
      </dsp:nvSpPr>
      <dsp:spPr>
        <a:xfrm>
          <a:off x="926" y="2669666"/>
          <a:ext cx="1855846" cy="927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b="1" kern="1200" dirty="0" smtClean="0">
              <a:latin typeface="+mj-lt"/>
            </a:rPr>
            <a:t>Sekreterare</a:t>
          </a:r>
          <a:r>
            <a:rPr lang="sv-SE" sz="2000" kern="1200" dirty="0" smtClean="0">
              <a:latin typeface="+mj-lt"/>
            </a:rPr>
            <a:t/>
          </a:r>
          <a:br>
            <a:rPr lang="sv-SE" sz="2000" kern="1200" dirty="0" smtClean="0">
              <a:latin typeface="+mj-lt"/>
            </a:rPr>
          </a:br>
          <a:r>
            <a:rPr lang="sv-SE" sz="2000" kern="1200" dirty="0" smtClean="0">
              <a:latin typeface="+mj-lt"/>
            </a:rPr>
            <a:t>Morgan Carlsson</a:t>
          </a:r>
          <a:br>
            <a:rPr lang="sv-SE" sz="2000" kern="1200" dirty="0" smtClean="0">
              <a:latin typeface="+mj-lt"/>
            </a:rPr>
          </a:br>
          <a:r>
            <a:rPr lang="sv-SE" sz="2000" kern="1200" dirty="0" smtClean="0">
              <a:latin typeface="+mj-lt"/>
            </a:rPr>
            <a:t>0722-27 53 25</a:t>
          </a:r>
          <a:endParaRPr lang="sv-SE" sz="2000" kern="1200" dirty="0">
            <a:latin typeface="+mj-lt"/>
          </a:endParaRPr>
        </a:p>
      </dsp:txBody>
      <dsp:txXfrm>
        <a:off x="926" y="2669666"/>
        <a:ext cx="1855846" cy="927923"/>
      </dsp:txXfrm>
    </dsp:sp>
    <dsp:sp modelId="{EA19CB8D-978F-455B-9FF4-608F5949D411}">
      <dsp:nvSpPr>
        <dsp:cNvPr id="0" name=""/>
        <dsp:cNvSpPr/>
      </dsp:nvSpPr>
      <dsp:spPr>
        <a:xfrm>
          <a:off x="2246500" y="2669666"/>
          <a:ext cx="1855846" cy="927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b="1" kern="1200" dirty="0" smtClean="0">
              <a:latin typeface="+mj-lt"/>
            </a:rPr>
            <a:t>Kassör</a:t>
          </a:r>
          <a:r>
            <a:rPr lang="sv-SE" sz="2000" kern="1200" dirty="0" smtClean="0">
              <a:latin typeface="+mj-lt"/>
            </a:rPr>
            <a:t/>
          </a:r>
          <a:br>
            <a:rPr lang="sv-SE" sz="2000" kern="1200" dirty="0" smtClean="0">
              <a:latin typeface="+mj-lt"/>
            </a:rPr>
          </a:br>
          <a:r>
            <a:rPr lang="sv-SE" sz="2000" kern="1200" smtClean="0">
              <a:latin typeface="+mj-lt"/>
            </a:rPr>
            <a:t>Helene Karlsson</a:t>
          </a:r>
          <a:r>
            <a:rPr lang="sv-SE" sz="2000" kern="1200" smtClean="0">
              <a:latin typeface="+mj-lt"/>
            </a:rPr>
            <a:t/>
          </a:r>
          <a:br>
            <a:rPr lang="sv-SE" sz="2000" kern="1200" smtClean="0">
              <a:latin typeface="+mj-lt"/>
            </a:rPr>
          </a:br>
          <a:r>
            <a:rPr lang="sv-SE" sz="2000" kern="1200" smtClean="0">
              <a:latin typeface="+mj-lt"/>
            </a:rPr>
            <a:t>0704-80 65 50</a:t>
          </a:r>
          <a:endParaRPr lang="sv-SE" sz="2000" kern="1200" dirty="0">
            <a:latin typeface="+mj-lt"/>
          </a:endParaRPr>
        </a:p>
      </dsp:txBody>
      <dsp:txXfrm>
        <a:off x="2246500" y="2669666"/>
        <a:ext cx="1855846" cy="927923"/>
      </dsp:txXfrm>
    </dsp:sp>
    <dsp:sp modelId="{45701174-85AE-45B3-8D41-80E73859E299}">
      <dsp:nvSpPr>
        <dsp:cNvPr id="0" name=""/>
        <dsp:cNvSpPr/>
      </dsp:nvSpPr>
      <dsp:spPr>
        <a:xfrm>
          <a:off x="4492073" y="2669666"/>
          <a:ext cx="1855846" cy="927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b="1" kern="1200" dirty="0" smtClean="0">
              <a:latin typeface="+mj-lt"/>
            </a:rPr>
            <a:t>Ledamot</a:t>
          </a:r>
          <a:r>
            <a:rPr lang="sv-SE" sz="2000" kern="1200" dirty="0" smtClean="0">
              <a:latin typeface="+mj-lt"/>
            </a:rPr>
            <a:t/>
          </a:r>
          <a:br>
            <a:rPr lang="sv-SE" sz="2000" kern="1200" dirty="0" smtClean="0">
              <a:latin typeface="+mj-lt"/>
            </a:rPr>
          </a:br>
          <a:r>
            <a:rPr lang="sv-SE" sz="2000" kern="1200" dirty="0" smtClean="0">
              <a:latin typeface="+mj-lt"/>
            </a:rPr>
            <a:t>Jesper Cederlund</a:t>
          </a:r>
          <a:br>
            <a:rPr lang="sv-SE" sz="2000" kern="1200" dirty="0" smtClean="0">
              <a:latin typeface="+mj-lt"/>
            </a:rPr>
          </a:br>
          <a:r>
            <a:rPr lang="sv-SE" sz="2000" kern="1200" dirty="0" smtClean="0">
              <a:latin typeface="+mj-lt"/>
            </a:rPr>
            <a:t>0768-79 19 54</a:t>
          </a:r>
          <a:endParaRPr lang="sv-SE" sz="2000" kern="1200" dirty="0">
            <a:latin typeface="+mj-lt"/>
          </a:endParaRPr>
        </a:p>
      </dsp:txBody>
      <dsp:txXfrm>
        <a:off x="4492073" y="2669666"/>
        <a:ext cx="1855846" cy="927923"/>
      </dsp:txXfrm>
    </dsp:sp>
    <dsp:sp modelId="{3579173C-5D5B-4A80-8BA6-C7EAE3C84647}">
      <dsp:nvSpPr>
        <dsp:cNvPr id="0" name=""/>
        <dsp:cNvSpPr/>
      </dsp:nvSpPr>
      <dsp:spPr>
        <a:xfrm>
          <a:off x="4956035" y="3987317"/>
          <a:ext cx="1855846" cy="927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latin typeface="+mj-lt"/>
            </a:rPr>
            <a:t>Suppleant</a:t>
          </a:r>
          <a:r>
            <a:rPr lang="en-US" sz="2000" b="1" kern="1200" dirty="0" smtClean="0">
              <a:latin typeface="+mj-lt"/>
            </a:rPr>
            <a:t/>
          </a:r>
          <a:br>
            <a:rPr lang="en-US" sz="2000" b="1" kern="1200" dirty="0" smtClean="0">
              <a:latin typeface="+mj-lt"/>
            </a:rPr>
          </a:br>
          <a:r>
            <a:rPr lang="en-US" sz="2000" kern="1200" dirty="0" smtClean="0">
              <a:latin typeface="+mj-lt"/>
            </a:rPr>
            <a:t>George </a:t>
          </a:r>
          <a:r>
            <a:rPr lang="en-US" sz="2000" kern="1200" dirty="0" err="1" smtClean="0">
              <a:latin typeface="+mj-lt"/>
            </a:rPr>
            <a:t>Arenvi</a:t>
          </a:r>
          <a:r>
            <a:rPr lang="en-US" sz="2000" kern="1200" smtClean="0">
              <a:latin typeface="+mj-lt"/>
            </a:rPr>
            <a:t/>
          </a:r>
          <a:br>
            <a:rPr lang="en-US" sz="2000" kern="1200" smtClean="0">
              <a:latin typeface="+mj-lt"/>
            </a:rPr>
          </a:br>
          <a:r>
            <a:rPr lang="en-US" sz="2000" kern="1200" smtClean="0">
              <a:latin typeface="+mj-lt"/>
            </a:rPr>
            <a:t>0705-90 71 27</a:t>
          </a:r>
          <a:endParaRPr lang="sv-SE" sz="2000" kern="1200" dirty="0">
            <a:latin typeface="+mj-lt"/>
          </a:endParaRPr>
        </a:p>
      </dsp:txBody>
      <dsp:txXfrm>
        <a:off x="4956035" y="3987317"/>
        <a:ext cx="1855846" cy="927923"/>
      </dsp:txXfrm>
    </dsp:sp>
    <dsp:sp modelId="{B8137F99-4FB8-44DB-87B0-C47C4AA7EA3F}">
      <dsp:nvSpPr>
        <dsp:cNvPr id="0" name=""/>
        <dsp:cNvSpPr/>
      </dsp:nvSpPr>
      <dsp:spPr>
        <a:xfrm>
          <a:off x="6737647" y="2669666"/>
          <a:ext cx="1855846" cy="927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b="1" kern="1200" dirty="0" smtClean="0">
              <a:latin typeface="+mj-lt"/>
            </a:rPr>
            <a:t>Ledamot</a:t>
          </a:r>
          <a:r>
            <a:rPr lang="sv-SE" sz="2000" kern="1200" dirty="0" smtClean="0">
              <a:latin typeface="+mj-lt"/>
            </a:rPr>
            <a:t/>
          </a:r>
          <a:br>
            <a:rPr lang="sv-SE" sz="2000" kern="1200" dirty="0" smtClean="0">
              <a:latin typeface="+mj-lt"/>
            </a:rPr>
          </a:br>
          <a:r>
            <a:rPr lang="en-US" sz="2000" kern="1200" dirty="0" smtClean="0">
              <a:latin typeface="+mj-lt"/>
            </a:rPr>
            <a:t>Jenny Hassel</a:t>
          </a:r>
          <a:r>
            <a:rPr lang="en-US" sz="2000" kern="1200" smtClean="0">
              <a:latin typeface="+mj-lt"/>
            </a:rPr>
            <a:t/>
          </a:r>
          <a:br>
            <a:rPr lang="en-US" sz="2000" kern="1200" smtClean="0">
              <a:latin typeface="+mj-lt"/>
            </a:rPr>
          </a:br>
          <a:r>
            <a:rPr lang="en-US" sz="2000" kern="1200" smtClean="0">
              <a:latin typeface="+mj-lt"/>
            </a:rPr>
            <a:t>0705-789099</a:t>
          </a:r>
          <a:endParaRPr lang="sv-SE" sz="2000" kern="1200" dirty="0">
            <a:latin typeface="+mj-lt"/>
          </a:endParaRPr>
        </a:p>
      </dsp:txBody>
      <dsp:txXfrm>
        <a:off x="6737647" y="2669666"/>
        <a:ext cx="1855846" cy="927923"/>
      </dsp:txXfrm>
    </dsp:sp>
    <dsp:sp modelId="{76072B5A-82D3-424F-BE42-684EA97F3A05}">
      <dsp:nvSpPr>
        <dsp:cNvPr id="0" name=""/>
        <dsp:cNvSpPr/>
      </dsp:nvSpPr>
      <dsp:spPr>
        <a:xfrm>
          <a:off x="8983221" y="2669666"/>
          <a:ext cx="1855846" cy="927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latin typeface="+mj-lt"/>
            </a:rPr>
            <a:t>Ledamot</a:t>
          </a:r>
          <a:r>
            <a:rPr lang="en-US" sz="2000" b="1" kern="1200" dirty="0" smtClean="0">
              <a:latin typeface="+mj-lt"/>
            </a:rPr>
            <a:t/>
          </a:r>
          <a:br>
            <a:rPr lang="en-US" sz="2000" b="1" kern="1200" dirty="0" smtClean="0">
              <a:latin typeface="+mj-lt"/>
            </a:rPr>
          </a:br>
          <a:r>
            <a:rPr lang="en-US" sz="2000" kern="1200" dirty="0" smtClean="0">
              <a:latin typeface="+mj-lt"/>
            </a:rPr>
            <a:t>Markus Björklund</a:t>
          </a:r>
          <a:br>
            <a:rPr lang="en-US" sz="2000" kern="1200" dirty="0" smtClean="0">
              <a:latin typeface="+mj-lt"/>
            </a:rPr>
          </a:br>
          <a:r>
            <a:rPr lang="en-US" sz="2000" kern="1200" dirty="0" smtClean="0">
              <a:latin typeface="+mj-lt"/>
            </a:rPr>
            <a:t>0737-65 83 62</a:t>
          </a:r>
          <a:endParaRPr lang="sv-SE" sz="2000" kern="1200" dirty="0">
            <a:latin typeface="+mj-lt"/>
          </a:endParaRPr>
        </a:p>
      </dsp:txBody>
      <dsp:txXfrm>
        <a:off x="8983221" y="2669666"/>
        <a:ext cx="1855846" cy="927923"/>
      </dsp:txXfrm>
    </dsp:sp>
    <dsp:sp modelId="{1595C131-BC79-4276-8BD6-522627DE8D0D}">
      <dsp:nvSpPr>
        <dsp:cNvPr id="0" name=""/>
        <dsp:cNvSpPr/>
      </dsp:nvSpPr>
      <dsp:spPr>
        <a:xfrm>
          <a:off x="3369287" y="1352015"/>
          <a:ext cx="1855846" cy="927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b="1" kern="1200" dirty="0" smtClean="0">
              <a:latin typeface="+mj-lt"/>
            </a:rPr>
            <a:t>Vice ordförande</a:t>
          </a:r>
          <a:r>
            <a:rPr lang="sv-SE" sz="2000" kern="1200" dirty="0" smtClean="0">
              <a:latin typeface="+mj-lt"/>
            </a:rPr>
            <a:t/>
          </a:r>
          <a:br>
            <a:rPr lang="sv-SE" sz="2000" kern="1200" dirty="0" smtClean="0">
              <a:latin typeface="+mj-lt"/>
            </a:rPr>
          </a:br>
          <a:r>
            <a:rPr lang="sv-SE" sz="2000" kern="1200" dirty="0" smtClean="0">
              <a:latin typeface="+mj-lt"/>
            </a:rPr>
            <a:t>Jimmie </a:t>
          </a:r>
          <a:r>
            <a:rPr lang="sv-SE" sz="2000" kern="1200" dirty="0" err="1" smtClean="0">
              <a:latin typeface="+mj-lt"/>
            </a:rPr>
            <a:t>Rieem</a:t>
          </a:r>
          <a:r>
            <a:rPr lang="sv-SE" sz="2000" kern="1200" dirty="0" smtClean="0">
              <a:latin typeface="+mj-lt"/>
            </a:rPr>
            <a:t/>
          </a:r>
          <a:br>
            <a:rPr lang="sv-SE" sz="2000" kern="1200" dirty="0" smtClean="0">
              <a:latin typeface="+mj-lt"/>
            </a:rPr>
          </a:br>
          <a:r>
            <a:rPr lang="sv-SE" sz="2000" kern="1200" dirty="0" smtClean="0">
              <a:latin typeface="+mj-lt"/>
            </a:rPr>
            <a:t>0704-08 22 26</a:t>
          </a:r>
          <a:endParaRPr lang="sv-SE" sz="2000" kern="1200" dirty="0">
            <a:latin typeface="+mj-lt"/>
          </a:endParaRPr>
        </a:p>
      </dsp:txBody>
      <dsp:txXfrm>
        <a:off x="3369287" y="1352015"/>
        <a:ext cx="1855846" cy="927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543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555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393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76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165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295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781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668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393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126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582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DCBF2-E7FB-4288-A309-FDCE7F42406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6F7AE-5D6F-45F7-A753-1A59FAFB24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126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       Organisation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768010"/>
              </p:ext>
            </p:extLst>
          </p:nvPr>
        </p:nvGraphicFramePr>
        <p:xfrm>
          <a:off x="838200" y="1463040"/>
          <a:ext cx="10839994" cy="4981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Bildobjekt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1872"/>
            <a:ext cx="967824" cy="102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8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65</Words>
  <Application>Microsoft Office PowerPoint</Application>
  <PresentationFormat>Bredbild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        Organisation</vt:lpstr>
    </vt:vector>
  </TitlesOfParts>
  <Company>Uppsala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Annie Nyström</dc:creator>
  <cp:lastModifiedBy>Annie Nyström</cp:lastModifiedBy>
  <cp:revision>9</cp:revision>
  <dcterms:created xsi:type="dcterms:W3CDTF">2022-11-03T08:38:02Z</dcterms:created>
  <dcterms:modified xsi:type="dcterms:W3CDTF">2023-04-04T12:14:03Z</dcterms:modified>
</cp:coreProperties>
</file>